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handoutMasterIdLst>
    <p:handoutMasterId r:id="rId13"/>
  </p:handoutMasterIdLst>
  <p:sldIdLst>
    <p:sldId id="256" r:id="rId2"/>
    <p:sldId id="260" r:id="rId3"/>
    <p:sldId id="261" r:id="rId4"/>
    <p:sldId id="262" r:id="rId5"/>
    <p:sldId id="263" r:id="rId6"/>
    <p:sldId id="264" r:id="rId7"/>
    <p:sldId id="265" r:id="rId8"/>
    <p:sldId id="266" r:id="rId9"/>
    <p:sldId id="268"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C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notesViewPr>
    <p:cSldViewPr snapToGrid="0" showGuide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Parkinsans" pitchFamily="2" charset="0"/>
                <a:ea typeface="+mn-ea"/>
                <a:cs typeface="+mn-cs"/>
              </a:defRPr>
            </a:pPr>
            <a:r>
              <a:rPr lang="en-US" b="1" i="0" dirty="0">
                <a:solidFill>
                  <a:schemeClr val="tx1"/>
                </a:solidFill>
                <a:latin typeface="Parkinsans" pitchFamily="2" charset="0"/>
                <a:ea typeface="Shentox Bold" pitchFamily="2" charset="77"/>
                <a:cs typeface="Arial" panose="020B0604020202020204" pitchFamily="34" charset="0"/>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Parkinsans" pitchFamily="2" charset="0"/>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E49-144C-8E60-AC0B9F316B89}"/>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E49-144C-8E60-AC0B9F316B89}"/>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E49-144C-8E60-AC0B9F316B89}"/>
            </c:ext>
          </c:extLst>
        </c:ser>
        <c:dLbls>
          <c:showLegendKey val="0"/>
          <c:showVal val="0"/>
          <c:showCatName val="0"/>
          <c:showSerName val="0"/>
          <c:showPercent val="0"/>
          <c:showBubbleSize val="0"/>
        </c:dLbls>
        <c:gapWidth val="219"/>
        <c:overlap val="-27"/>
        <c:axId val="1467817616"/>
        <c:axId val="1467819328"/>
      </c:barChart>
      <c:catAx>
        <c:axId val="146781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DM Sans 14pt" pitchFamily="2" charset="77"/>
                <a:ea typeface="+mn-ea"/>
                <a:cs typeface="Arial" panose="020B0604020202020204" pitchFamily="34" charset="0"/>
              </a:defRPr>
            </a:pPr>
            <a:endParaRPr lang="en-US"/>
          </a:p>
        </c:txPr>
        <c:crossAx val="1467819328"/>
        <c:crosses val="autoZero"/>
        <c:auto val="1"/>
        <c:lblAlgn val="ctr"/>
        <c:lblOffset val="100"/>
        <c:noMultiLvlLbl val="0"/>
      </c:catAx>
      <c:valAx>
        <c:axId val="146781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Navigo" panose="02070503070706040303" pitchFamily="18" charset="77"/>
                <a:ea typeface="+mn-ea"/>
                <a:cs typeface="+mn-cs"/>
              </a:defRPr>
            </a:pPr>
            <a:endParaRPr lang="en-US"/>
          </a:p>
        </c:txPr>
        <c:crossAx val="146781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DM Sans 14pt" pitchFamily="2" charset="77"/>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Parkinsans" pitchFamily="2" charset="0"/>
                <a:ea typeface="+mn-ea"/>
                <a:cs typeface="+mn-cs"/>
              </a:defRPr>
            </a:pPr>
            <a:r>
              <a:rPr lang="en-US" b="1" i="0" dirty="0">
                <a:solidFill>
                  <a:schemeClr val="bg1"/>
                </a:solidFill>
                <a:latin typeface="Parkinsans" pitchFamily="2" charset="0"/>
                <a:ea typeface="Shentox Bold" pitchFamily="2" charset="77"/>
                <a:cs typeface="Arial" panose="020B0604020202020204" pitchFamily="34" charset="0"/>
              </a:rPr>
              <a:t>Chart Title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Parkinsans" pitchFamily="2" charset="0"/>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2D6-1E45-A7D0-5B7DEEFC40FA}"/>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2D6-1E45-A7D0-5B7DEEFC40FA}"/>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2D6-1E45-A7D0-5B7DEEFC40FA}"/>
            </c:ext>
          </c:extLst>
        </c:ser>
        <c:dLbls>
          <c:showLegendKey val="0"/>
          <c:showVal val="0"/>
          <c:showCatName val="0"/>
          <c:showSerName val="0"/>
          <c:showPercent val="0"/>
          <c:showBubbleSize val="0"/>
        </c:dLbls>
        <c:gapWidth val="219"/>
        <c:overlap val="-27"/>
        <c:axId val="1467817616"/>
        <c:axId val="1467819328"/>
      </c:barChart>
      <c:catAx>
        <c:axId val="146781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DM Sans 14pt" pitchFamily="2" charset="77"/>
                <a:ea typeface="+mn-ea"/>
                <a:cs typeface="Arial" panose="020B0604020202020204" pitchFamily="34" charset="0"/>
              </a:defRPr>
            </a:pPr>
            <a:endParaRPr lang="en-US"/>
          </a:p>
        </c:txPr>
        <c:crossAx val="1467819328"/>
        <c:crosses val="autoZero"/>
        <c:auto val="1"/>
        <c:lblAlgn val="ctr"/>
        <c:lblOffset val="100"/>
        <c:noMultiLvlLbl val="0"/>
      </c:catAx>
      <c:valAx>
        <c:axId val="146781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Navigo" panose="02070503070706040303" pitchFamily="18" charset="77"/>
                <a:ea typeface="+mn-ea"/>
                <a:cs typeface="+mn-cs"/>
              </a:defRPr>
            </a:pPr>
            <a:endParaRPr lang="en-US"/>
          </a:p>
        </c:txPr>
        <c:crossAx val="146781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DM Sans 14pt" pitchFamily="2" charset="77"/>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0BCBA3B-25DA-BCE8-17F2-4337A869A3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6D3711B-C62F-6331-FF22-7B7D6054BF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0D9C7B-F241-1E4B-B797-070AB2E134CA}" type="datetimeFigureOut">
              <a:rPr lang="en-US" smtClean="0"/>
              <a:t>2/11/25</a:t>
            </a:fld>
            <a:endParaRPr lang="en-US" dirty="0"/>
          </a:p>
        </p:txBody>
      </p:sp>
      <p:sp>
        <p:nvSpPr>
          <p:cNvPr id="4" name="Footer Placeholder 3">
            <a:extLst>
              <a:ext uri="{FF2B5EF4-FFF2-40B4-BE49-F238E27FC236}">
                <a16:creationId xmlns:a16="http://schemas.microsoft.com/office/drawing/2014/main" id="{CC3D434E-89FD-B4F6-E471-15318309985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BFFF477-E93F-067D-85E3-002EAB0EB1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A103322-A788-844C-85F6-EAFF396FABC8}" type="slidenum">
              <a:rPr lang="en-US" smtClean="0"/>
              <a:t>‹#›</a:t>
            </a:fld>
            <a:endParaRPr lang="en-US" dirty="0"/>
          </a:p>
        </p:txBody>
      </p:sp>
    </p:spTree>
    <p:extLst>
      <p:ext uri="{BB962C8B-B14F-4D97-AF65-F5344CB8AC3E}">
        <p14:creationId xmlns:p14="http://schemas.microsoft.com/office/powerpoint/2010/main" val="370130961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9D436B-D72E-5446-8CC5-415AD65A23BB}" type="datetimeFigureOut">
              <a:rPr lang="en-US" smtClean="0"/>
              <a:t>2/11/25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1E6C1-9C6E-B940-9E9D-F81A8EFF589D}" type="slidenum">
              <a:rPr lang="en-US" smtClean="0"/>
              <a:t>‹#›</a:t>
            </a:fld>
            <a:endParaRPr lang="en-US" dirty="0"/>
          </a:p>
        </p:txBody>
      </p:sp>
    </p:spTree>
    <p:extLst>
      <p:ext uri="{BB962C8B-B14F-4D97-AF65-F5344CB8AC3E}">
        <p14:creationId xmlns:p14="http://schemas.microsoft.com/office/powerpoint/2010/main" val="935680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528A2B-16E6-6725-A0E8-54020FBC68E3}"/>
              </a:ext>
            </a:extLst>
          </p:cNvPr>
          <p:cNvSpPr>
            <a:spLocks noGrp="1"/>
          </p:cNvSpPr>
          <p:nvPr>
            <p:ph type="subTitle" idx="1" hasCustomPrompt="1"/>
          </p:nvPr>
        </p:nvSpPr>
        <p:spPr>
          <a:xfrm>
            <a:off x="590335" y="2627554"/>
            <a:ext cx="7439480" cy="1270347"/>
          </a:xfrm>
        </p:spPr>
        <p:txBody>
          <a:bodyPr>
            <a:noAutofit/>
          </a:bodyPr>
          <a:lstStyle>
            <a:lvl1pPr marL="0" indent="0" algn="l">
              <a:lnSpc>
                <a:spcPct val="70000"/>
              </a:lnSpc>
              <a:buNone/>
              <a:defRPr sz="5400" b="1" i="0">
                <a:solidFill>
                  <a:schemeClr val="bg1"/>
                </a:solidFill>
                <a:latin typeface="Parkinsans SemiBold" pitchFamily="2" charset="0"/>
                <a:ea typeface="Shentox Bold" pitchFamily="2"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Title Goes Here</a:t>
            </a:r>
          </a:p>
        </p:txBody>
      </p:sp>
      <p:sp>
        <p:nvSpPr>
          <p:cNvPr id="14" name="TextBox 13">
            <a:extLst>
              <a:ext uri="{FF2B5EF4-FFF2-40B4-BE49-F238E27FC236}">
                <a16:creationId xmlns:a16="http://schemas.microsoft.com/office/drawing/2014/main" id="{FF13BBEB-C897-968A-B1AA-4256D721C8AA}"/>
              </a:ext>
            </a:extLst>
          </p:cNvPr>
          <p:cNvSpPr txBox="1"/>
          <p:nvPr userDrawn="1"/>
        </p:nvSpPr>
        <p:spPr>
          <a:xfrm>
            <a:off x="391886" y="2311400"/>
            <a:ext cx="184731" cy="369332"/>
          </a:xfrm>
          <a:prstGeom prst="rect">
            <a:avLst/>
          </a:prstGeom>
          <a:noFill/>
        </p:spPr>
        <p:txBody>
          <a:bodyPr wrap="none" rtlCol="0">
            <a:spAutoFit/>
          </a:bodyPr>
          <a:lstStyle/>
          <a:p>
            <a:endParaRPr lang="en-US" dirty="0"/>
          </a:p>
        </p:txBody>
      </p:sp>
      <p:sp>
        <p:nvSpPr>
          <p:cNvPr id="16" name="Text Placeholder 15">
            <a:extLst>
              <a:ext uri="{FF2B5EF4-FFF2-40B4-BE49-F238E27FC236}">
                <a16:creationId xmlns:a16="http://schemas.microsoft.com/office/drawing/2014/main" id="{98D1F099-8C59-D559-8305-32D7623DC11F}"/>
              </a:ext>
            </a:extLst>
          </p:cNvPr>
          <p:cNvSpPr>
            <a:spLocks noGrp="1"/>
          </p:cNvSpPr>
          <p:nvPr>
            <p:ph type="body" sz="quarter" idx="10" hasCustomPrompt="1"/>
          </p:nvPr>
        </p:nvSpPr>
        <p:spPr>
          <a:xfrm>
            <a:off x="590334" y="4773971"/>
            <a:ext cx="3345769" cy="378956"/>
          </a:xfrm>
        </p:spPr>
        <p:txBody>
          <a:bodyPr>
            <a:normAutofit/>
          </a:bodyPr>
          <a:lstStyle>
            <a:lvl1pPr marL="0" indent="0">
              <a:buNone/>
              <a:defRPr sz="1800" b="1" i="0">
                <a:solidFill>
                  <a:schemeClr val="bg1"/>
                </a:solidFill>
                <a:latin typeface="Parkinsans SemiBold" pitchFamily="2" charset="0"/>
                <a:ea typeface="Shentox Bold" pitchFamily="2" charset="77"/>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err="1"/>
              <a:t>xx.xx.xx</a:t>
            </a:r>
            <a:r>
              <a:rPr lang="en-US" dirty="0"/>
              <a:t> (date)</a:t>
            </a:r>
          </a:p>
        </p:txBody>
      </p:sp>
      <p:sp>
        <p:nvSpPr>
          <p:cNvPr id="26" name="Text Placeholder 25">
            <a:extLst>
              <a:ext uri="{FF2B5EF4-FFF2-40B4-BE49-F238E27FC236}">
                <a16:creationId xmlns:a16="http://schemas.microsoft.com/office/drawing/2014/main" id="{25DED87F-266F-3602-C3CB-F2C927EF8B0F}"/>
              </a:ext>
            </a:extLst>
          </p:cNvPr>
          <p:cNvSpPr>
            <a:spLocks noGrp="1"/>
          </p:cNvSpPr>
          <p:nvPr>
            <p:ph type="body" sz="quarter" idx="11" hasCustomPrompt="1"/>
          </p:nvPr>
        </p:nvSpPr>
        <p:spPr>
          <a:xfrm>
            <a:off x="590334" y="3960333"/>
            <a:ext cx="6879998" cy="668600"/>
          </a:xfrm>
        </p:spPr>
        <p:txBody>
          <a:bodyPr/>
          <a:lstStyle>
            <a:lvl1pPr marL="0" indent="0">
              <a:buNone/>
              <a:defRPr>
                <a:solidFill>
                  <a:schemeClr val="bg1"/>
                </a:solidFill>
              </a:defRPr>
            </a:lvl1pPr>
          </a:lstStyle>
          <a:p>
            <a:pPr lvl="0"/>
            <a:r>
              <a:rPr lang="en-US" dirty="0"/>
              <a:t>Subheading or presenter name goes here</a:t>
            </a:r>
          </a:p>
        </p:txBody>
      </p:sp>
      <p:pic>
        <p:nvPicPr>
          <p:cNvPr id="6" name="Picture 5">
            <a:extLst>
              <a:ext uri="{FF2B5EF4-FFF2-40B4-BE49-F238E27FC236}">
                <a16:creationId xmlns:a16="http://schemas.microsoft.com/office/drawing/2014/main" id="{03CE4A84-467C-E50B-2070-7736FECE4D17}"/>
              </a:ext>
            </a:extLst>
          </p:cNvPr>
          <p:cNvPicPr>
            <a:picLocks noChangeAspect="1"/>
          </p:cNvPicPr>
          <p:nvPr userDrawn="1"/>
        </p:nvPicPr>
        <p:blipFill>
          <a:blip r:embed="rId2"/>
          <a:srcRect t="13848" r="5048" b="4534"/>
          <a:stretch/>
        </p:blipFill>
        <p:spPr>
          <a:xfrm>
            <a:off x="7175346" y="0"/>
            <a:ext cx="5016654" cy="6858000"/>
          </a:xfrm>
          <a:prstGeom prst="rect">
            <a:avLst/>
          </a:prstGeom>
        </p:spPr>
      </p:pic>
      <p:pic>
        <p:nvPicPr>
          <p:cNvPr id="2" name="Picture 1">
            <a:extLst>
              <a:ext uri="{FF2B5EF4-FFF2-40B4-BE49-F238E27FC236}">
                <a16:creationId xmlns:a16="http://schemas.microsoft.com/office/drawing/2014/main" id="{169E42DC-4130-25A7-F09C-A0E545E12F5F}"/>
              </a:ext>
            </a:extLst>
          </p:cNvPr>
          <p:cNvPicPr>
            <a:picLocks noChangeAspect="1"/>
          </p:cNvPicPr>
          <p:nvPr userDrawn="1"/>
        </p:nvPicPr>
        <p:blipFill>
          <a:blip r:embed="rId3"/>
          <a:srcRect/>
          <a:stretch/>
        </p:blipFill>
        <p:spPr>
          <a:xfrm>
            <a:off x="682824" y="1480195"/>
            <a:ext cx="1884593" cy="679710"/>
          </a:xfrm>
          <a:prstGeom prst="rect">
            <a:avLst/>
          </a:prstGeom>
        </p:spPr>
      </p:pic>
    </p:spTree>
    <p:extLst>
      <p:ext uri="{BB962C8B-B14F-4D97-AF65-F5344CB8AC3E}">
        <p14:creationId xmlns:p14="http://schemas.microsoft.com/office/powerpoint/2010/main" val="385281732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7F73-BD65-0734-1E51-138E2C19B02C}"/>
              </a:ext>
            </a:extLst>
          </p:cNvPr>
          <p:cNvSpPr>
            <a:spLocks noGrp="1"/>
          </p:cNvSpPr>
          <p:nvPr>
            <p:ph type="title" hasCustomPrompt="1"/>
          </p:nvPr>
        </p:nvSpPr>
        <p:spPr>
          <a:xfrm>
            <a:off x="816373" y="1119781"/>
            <a:ext cx="5792245" cy="4987770"/>
          </a:xfrm>
        </p:spPr>
        <p:txBody>
          <a:bodyPr>
            <a:noAutofit/>
          </a:bodyPr>
          <a:lstStyle>
            <a:lvl1pPr>
              <a:lnSpc>
                <a:spcPct val="120000"/>
              </a:lnSpc>
              <a:defRPr sz="4000">
                <a:solidFill>
                  <a:schemeClr val="tx1"/>
                </a:solidFill>
              </a:defRPr>
            </a:lvl1pPr>
          </a:lstStyle>
          <a:p>
            <a:r>
              <a:rPr lang="en-US" dirty="0"/>
              <a:t>1. Agenda Item One</a:t>
            </a:r>
            <a:br>
              <a:rPr lang="en-US" dirty="0"/>
            </a:br>
            <a:r>
              <a:rPr lang="en-US" dirty="0"/>
              <a:t>2. Agenda Item Two</a:t>
            </a:r>
            <a:br>
              <a:rPr lang="en-US" dirty="0"/>
            </a:br>
            <a:r>
              <a:rPr lang="en-US" dirty="0"/>
              <a:t>3. Agenda Item Three</a:t>
            </a:r>
            <a:br>
              <a:rPr lang="en-US" dirty="0"/>
            </a:br>
            <a:r>
              <a:rPr lang="en-US" dirty="0"/>
              <a:t>4. Agenda Item Four</a:t>
            </a:r>
            <a:br>
              <a:rPr lang="en-US" dirty="0"/>
            </a:br>
            <a:r>
              <a:rPr lang="en-US" dirty="0"/>
              <a:t>5. Agenda Item Five</a:t>
            </a:r>
            <a:br>
              <a:rPr lang="en-US" dirty="0"/>
            </a:br>
            <a:r>
              <a:rPr lang="en-US" dirty="0"/>
              <a:t>6. Agenda Item Six</a:t>
            </a:r>
            <a:br>
              <a:rPr lang="en-US" dirty="0"/>
            </a:br>
            <a:endParaRPr lang="en-US" dirty="0"/>
          </a:p>
        </p:txBody>
      </p:sp>
      <p:sp>
        <p:nvSpPr>
          <p:cNvPr id="6" name="Slide Number Placeholder 5">
            <a:extLst>
              <a:ext uri="{FF2B5EF4-FFF2-40B4-BE49-F238E27FC236}">
                <a16:creationId xmlns:a16="http://schemas.microsoft.com/office/drawing/2014/main" id="{72530143-6D4A-435D-7EE1-22249DFF2CBC}"/>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sp>
        <p:nvSpPr>
          <p:cNvPr id="9" name="TextBox 8">
            <a:extLst>
              <a:ext uri="{FF2B5EF4-FFF2-40B4-BE49-F238E27FC236}">
                <a16:creationId xmlns:a16="http://schemas.microsoft.com/office/drawing/2014/main" id="{856C6BB6-8B3A-7815-D186-4AC56726A45A}"/>
              </a:ext>
            </a:extLst>
          </p:cNvPr>
          <p:cNvSpPr txBox="1"/>
          <p:nvPr userDrawn="1"/>
        </p:nvSpPr>
        <p:spPr>
          <a:xfrm>
            <a:off x="779394" y="750449"/>
            <a:ext cx="3252856" cy="369332"/>
          </a:xfrm>
          <a:prstGeom prst="rect">
            <a:avLst/>
          </a:prstGeom>
          <a:noFill/>
        </p:spPr>
        <p:txBody>
          <a:bodyPr wrap="square" rtlCol="0">
            <a:spAutoFit/>
          </a:bodyPr>
          <a:lstStyle/>
          <a:p>
            <a:r>
              <a:rPr lang="en-US" dirty="0">
                <a:latin typeface="DM Sans 14pt" pitchFamily="2" charset="77"/>
                <a:cs typeface="Arial" panose="020B0604020202020204" pitchFamily="34" charset="0"/>
              </a:rPr>
              <a:t>Today’s Agenda</a:t>
            </a:r>
          </a:p>
        </p:txBody>
      </p:sp>
      <p:sp>
        <p:nvSpPr>
          <p:cNvPr id="5" name="Picture Placeholder 4">
            <a:extLst>
              <a:ext uri="{FF2B5EF4-FFF2-40B4-BE49-F238E27FC236}">
                <a16:creationId xmlns:a16="http://schemas.microsoft.com/office/drawing/2014/main" id="{F3B7376E-C34A-B070-36C2-9CF5C463B68F}"/>
              </a:ext>
            </a:extLst>
          </p:cNvPr>
          <p:cNvSpPr>
            <a:spLocks noGrp="1"/>
          </p:cNvSpPr>
          <p:nvPr>
            <p:ph type="pic" sz="quarter" idx="13"/>
          </p:nvPr>
        </p:nvSpPr>
        <p:spPr>
          <a:xfrm>
            <a:off x="7646988" y="0"/>
            <a:ext cx="4545012" cy="6858000"/>
          </a:xfrm>
        </p:spPr>
        <p:txBody>
          <a:bodyPr anchor="ctr"/>
          <a:lstStyle>
            <a:lvl1pPr algn="ctr">
              <a:defRPr/>
            </a:lvl1pPr>
          </a:lstStyle>
          <a:p>
            <a:endParaRPr lang="en-US"/>
          </a:p>
        </p:txBody>
      </p:sp>
    </p:spTree>
    <p:extLst>
      <p:ext uri="{BB962C8B-B14F-4D97-AF65-F5344CB8AC3E}">
        <p14:creationId xmlns:p14="http://schemas.microsoft.com/office/powerpoint/2010/main" val="1767751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bg>
      <p:bgRef idx="1001">
        <a:schemeClr val="bg1"/>
      </p:bgRef>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B0B3BDDA-0E55-E23E-110F-91345344FD36}"/>
              </a:ext>
            </a:extLst>
          </p:cNvPr>
          <p:cNvSpPr>
            <a:spLocks noGrp="1"/>
          </p:cNvSpPr>
          <p:nvPr>
            <p:ph type="body" sz="quarter" idx="13" hasCustomPrompt="1"/>
          </p:nvPr>
        </p:nvSpPr>
        <p:spPr>
          <a:xfrm>
            <a:off x="812292" y="2804097"/>
            <a:ext cx="7673975" cy="317055"/>
          </a:xfrm>
        </p:spPr>
        <p:txBody>
          <a:bodyPr>
            <a:normAutofit/>
          </a:bodyPr>
          <a:lstStyle>
            <a:lvl1pPr marL="0" indent="0" algn="l">
              <a:buNone/>
              <a:defRPr sz="1800">
                <a:solidFill>
                  <a:schemeClr val="tx1"/>
                </a:solidFill>
                <a:latin typeface="DM Sans 14pt" pitchFamily="2" charset="77"/>
              </a:defRPr>
            </a:lvl1pPr>
          </a:lstStyle>
          <a:p>
            <a:pPr lvl="0"/>
            <a:r>
              <a:rPr lang="en-US" dirty="0"/>
              <a:t>Section Number or Other Label</a:t>
            </a:r>
          </a:p>
        </p:txBody>
      </p:sp>
      <p:sp>
        <p:nvSpPr>
          <p:cNvPr id="13" name="Text Placeholder 11">
            <a:extLst>
              <a:ext uri="{FF2B5EF4-FFF2-40B4-BE49-F238E27FC236}">
                <a16:creationId xmlns:a16="http://schemas.microsoft.com/office/drawing/2014/main" id="{C1955790-66B7-2286-CFE9-F65186622105}"/>
              </a:ext>
            </a:extLst>
          </p:cNvPr>
          <p:cNvSpPr>
            <a:spLocks noGrp="1"/>
          </p:cNvSpPr>
          <p:nvPr>
            <p:ph type="body" sz="quarter" idx="14" hasCustomPrompt="1"/>
          </p:nvPr>
        </p:nvSpPr>
        <p:spPr>
          <a:xfrm>
            <a:off x="800100" y="3355784"/>
            <a:ext cx="8173212" cy="667576"/>
          </a:xfrm>
        </p:spPr>
        <p:txBody>
          <a:bodyPr>
            <a:noAutofit/>
          </a:bodyPr>
          <a:lstStyle>
            <a:lvl1pPr marL="0" indent="0" algn="l">
              <a:buNone/>
              <a:defRPr sz="4800" b="1" i="0">
                <a:solidFill>
                  <a:schemeClr val="tx1"/>
                </a:solidFill>
                <a:latin typeface="Parkinsans SemiBold" pitchFamily="2" charset="0"/>
                <a:ea typeface="Shentox Bold" pitchFamily="2" charset="77"/>
                <a:cs typeface="Arial" panose="020B0604020202020204" pitchFamily="34" charset="0"/>
              </a:defRPr>
            </a:lvl1pPr>
          </a:lstStyle>
          <a:p>
            <a:pPr lvl="0"/>
            <a:r>
              <a:rPr lang="en-US" dirty="0"/>
              <a:t>Divider Label Goes Here</a:t>
            </a:r>
          </a:p>
        </p:txBody>
      </p:sp>
      <p:sp>
        <p:nvSpPr>
          <p:cNvPr id="2" name="Slide Number Placeholder 5">
            <a:extLst>
              <a:ext uri="{FF2B5EF4-FFF2-40B4-BE49-F238E27FC236}">
                <a16:creationId xmlns:a16="http://schemas.microsoft.com/office/drawing/2014/main" id="{E00DEBA2-D870-BEE8-6FB7-2FE6E8B7E5F3}"/>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pic>
        <p:nvPicPr>
          <p:cNvPr id="7" name="Picture 6">
            <a:extLst>
              <a:ext uri="{FF2B5EF4-FFF2-40B4-BE49-F238E27FC236}">
                <a16:creationId xmlns:a16="http://schemas.microsoft.com/office/drawing/2014/main" id="{EEB00124-B19E-1607-B35C-7E328B6DBCE6}"/>
              </a:ext>
            </a:extLst>
          </p:cNvPr>
          <p:cNvPicPr>
            <a:picLocks noChangeAspect="1"/>
          </p:cNvPicPr>
          <p:nvPr userDrawn="1"/>
        </p:nvPicPr>
        <p:blipFill>
          <a:blip r:embed="rId2"/>
          <a:srcRect t="13848" r="5048" b="4534"/>
          <a:stretch/>
        </p:blipFill>
        <p:spPr>
          <a:xfrm>
            <a:off x="7175346" y="0"/>
            <a:ext cx="5016654" cy="6858000"/>
          </a:xfrm>
          <a:prstGeom prst="rect">
            <a:avLst/>
          </a:prstGeom>
        </p:spPr>
      </p:pic>
    </p:spTree>
    <p:extLst>
      <p:ext uri="{BB962C8B-B14F-4D97-AF65-F5344CB8AC3E}">
        <p14:creationId xmlns:p14="http://schemas.microsoft.com/office/powerpoint/2010/main" val="383347171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 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EBF0-BF58-F19A-579E-9A01CE276AC4}"/>
              </a:ext>
            </a:extLst>
          </p:cNvPr>
          <p:cNvSpPr>
            <a:spLocks noGrp="1"/>
          </p:cNvSpPr>
          <p:nvPr>
            <p:ph type="title" hasCustomPrompt="1"/>
          </p:nvPr>
        </p:nvSpPr>
        <p:spPr>
          <a:xfrm>
            <a:off x="838200" y="465289"/>
            <a:ext cx="10515600" cy="679904"/>
          </a:xfrm>
        </p:spPr>
        <p:txBody>
          <a:bodyPr/>
          <a:lstStyle/>
          <a:p>
            <a:r>
              <a:rPr lang="en-US" dirty="0"/>
              <a:t>Slide title goes here</a:t>
            </a:r>
          </a:p>
        </p:txBody>
      </p:sp>
      <p:sp>
        <p:nvSpPr>
          <p:cNvPr id="14" name="Text Placeholder 13">
            <a:extLst>
              <a:ext uri="{FF2B5EF4-FFF2-40B4-BE49-F238E27FC236}">
                <a16:creationId xmlns:a16="http://schemas.microsoft.com/office/drawing/2014/main" id="{0A82DAA5-CA7E-6260-807B-042C0FFB7756}"/>
              </a:ext>
            </a:extLst>
          </p:cNvPr>
          <p:cNvSpPr>
            <a:spLocks noGrp="1"/>
          </p:cNvSpPr>
          <p:nvPr>
            <p:ph type="body" sz="quarter" idx="13"/>
          </p:nvPr>
        </p:nvSpPr>
        <p:spPr>
          <a:xfrm>
            <a:off x="838200" y="1354138"/>
            <a:ext cx="10515600" cy="4487862"/>
          </a:xfrm>
        </p:spPr>
        <p:txBody>
          <a:bodyPr>
            <a:normAutofit/>
          </a:bodyPr>
          <a:lstStyle>
            <a:lvl1pPr marL="0" indent="0">
              <a:lnSpc>
                <a:spcPct val="120000"/>
              </a:lnSpc>
              <a:buNone/>
              <a:defRPr sz="1800">
                <a:solidFill>
                  <a:schemeClr val="tx1"/>
                </a:solidFill>
                <a:latin typeface="DM Sans 14pt" pitchFamily="2" charset="77"/>
                <a:cs typeface="Arial" panose="020B0604020202020204" pitchFamily="34" charset="0"/>
              </a:defRPr>
            </a:lvl1pPr>
          </a:lstStyle>
          <a:p>
            <a:pPr lvl="0"/>
            <a:endParaRPr lang="en-US" dirty="0"/>
          </a:p>
        </p:txBody>
      </p:sp>
      <p:sp>
        <p:nvSpPr>
          <p:cNvPr id="3" name="Slide Number Placeholder 5">
            <a:extLst>
              <a:ext uri="{FF2B5EF4-FFF2-40B4-BE49-F238E27FC236}">
                <a16:creationId xmlns:a16="http://schemas.microsoft.com/office/drawing/2014/main" id="{4554F895-2005-800F-5D15-EE1D55C26538}"/>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spTree>
    <p:extLst>
      <p:ext uri="{BB962C8B-B14F-4D97-AF65-F5344CB8AC3E}">
        <p14:creationId xmlns:p14="http://schemas.microsoft.com/office/powerpoint/2010/main" val="3112066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EBF0-BF58-F19A-579E-9A01CE276AC4}"/>
              </a:ext>
            </a:extLst>
          </p:cNvPr>
          <p:cNvSpPr>
            <a:spLocks noGrp="1"/>
          </p:cNvSpPr>
          <p:nvPr>
            <p:ph type="title" hasCustomPrompt="1"/>
          </p:nvPr>
        </p:nvSpPr>
        <p:spPr>
          <a:xfrm>
            <a:off x="838200" y="465289"/>
            <a:ext cx="10515600" cy="679904"/>
          </a:xfrm>
        </p:spPr>
        <p:txBody>
          <a:bodyPr/>
          <a:lstStyle/>
          <a:p>
            <a:r>
              <a:rPr lang="en-US" dirty="0"/>
              <a:t>Slide title goes here</a:t>
            </a:r>
          </a:p>
        </p:txBody>
      </p:sp>
      <p:sp>
        <p:nvSpPr>
          <p:cNvPr id="14" name="Text Placeholder 13">
            <a:extLst>
              <a:ext uri="{FF2B5EF4-FFF2-40B4-BE49-F238E27FC236}">
                <a16:creationId xmlns:a16="http://schemas.microsoft.com/office/drawing/2014/main" id="{0A82DAA5-CA7E-6260-807B-042C0FFB7756}"/>
              </a:ext>
            </a:extLst>
          </p:cNvPr>
          <p:cNvSpPr>
            <a:spLocks noGrp="1"/>
          </p:cNvSpPr>
          <p:nvPr>
            <p:ph type="body" sz="quarter" idx="13"/>
          </p:nvPr>
        </p:nvSpPr>
        <p:spPr>
          <a:xfrm>
            <a:off x="838200" y="1354138"/>
            <a:ext cx="5004460" cy="4487862"/>
          </a:xfrm>
        </p:spPr>
        <p:txBody>
          <a:bodyPr>
            <a:normAutofit/>
          </a:bodyPr>
          <a:lstStyle>
            <a:lvl1pPr marL="0" indent="0">
              <a:lnSpc>
                <a:spcPct val="120000"/>
              </a:lnSpc>
              <a:buNone/>
              <a:defRPr sz="1800">
                <a:solidFill>
                  <a:schemeClr val="tx1"/>
                </a:solidFill>
                <a:latin typeface="DM Sans 14pt" pitchFamily="2" charset="77"/>
              </a:defRPr>
            </a:lvl1pPr>
          </a:lstStyle>
          <a:p>
            <a:pPr lvl="0"/>
            <a:endParaRPr lang="en-US" dirty="0"/>
          </a:p>
        </p:txBody>
      </p:sp>
      <p:sp>
        <p:nvSpPr>
          <p:cNvPr id="3" name="Text Placeholder 13">
            <a:extLst>
              <a:ext uri="{FF2B5EF4-FFF2-40B4-BE49-F238E27FC236}">
                <a16:creationId xmlns:a16="http://schemas.microsoft.com/office/drawing/2014/main" id="{5700F965-74AE-3737-C0D1-BCBF5B82CDE1}"/>
              </a:ext>
            </a:extLst>
          </p:cNvPr>
          <p:cNvSpPr>
            <a:spLocks noGrp="1"/>
          </p:cNvSpPr>
          <p:nvPr>
            <p:ph type="body" sz="quarter" idx="14"/>
          </p:nvPr>
        </p:nvSpPr>
        <p:spPr>
          <a:xfrm>
            <a:off x="6348351" y="1354138"/>
            <a:ext cx="5004460" cy="4487862"/>
          </a:xfrm>
        </p:spPr>
        <p:txBody>
          <a:bodyPr>
            <a:normAutofit/>
          </a:bodyPr>
          <a:lstStyle>
            <a:lvl1pPr marL="0" indent="0">
              <a:lnSpc>
                <a:spcPct val="120000"/>
              </a:lnSpc>
              <a:buNone/>
              <a:defRPr sz="1800">
                <a:solidFill>
                  <a:schemeClr val="tx1"/>
                </a:solidFill>
                <a:latin typeface="DM Sans 14pt" pitchFamily="2" charset="77"/>
              </a:defRPr>
            </a:lvl1pPr>
          </a:lstStyle>
          <a:p>
            <a:pPr lvl="0"/>
            <a:endParaRPr lang="en-US" dirty="0"/>
          </a:p>
        </p:txBody>
      </p:sp>
      <p:sp>
        <p:nvSpPr>
          <p:cNvPr id="4" name="Slide Number Placeholder 5">
            <a:extLst>
              <a:ext uri="{FF2B5EF4-FFF2-40B4-BE49-F238E27FC236}">
                <a16:creationId xmlns:a16="http://schemas.microsoft.com/office/drawing/2014/main" id="{23DC9EF5-01E1-2BBE-AFA0-1F84B7728BF9}"/>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spTree>
    <p:extLst>
      <p:ext uri="{BB962C8B-B14F-4D97-AF65-F5344CB8AC3E}">
        <p14:creationId xmlns:p14="http://schemas.microsoft.com/office/powerpoint/2010/main" val="374944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EBF0-BF58-F19A-579E-9A01CE276AC4}"/>
              </a:ext>
            </a:extLst>
          </p:cNvPr>
          <p:cNvSpPr>
            <a:spLocks noGrp="1"/>
          </p:cNvSpPr>
          <p:nvPr>
            <p:ph type="title" hasCustomPrompt="1"/>
          </p:nvPr>
        </p:nvSpPr>
        <p:spPr>
          <a:xfrm>
            <a:off x="838200" y="465289"/>
            <a:ext cx="10515600" cy="679904"/>
          </a:xfrm>
        </p:spPr>
        <p:txBody>
          <a:bodyPr/>
          <a:lstStyle/>
          <a:p>
            <a:r>
              <a:rPr lang="en-US" dirty="0"/>
              <a:t>Slide title goes here</a:t>
            </a:r>
          </a:p>
        </p:txBody>
      </p:sp>
      <p:sp>
        <p:nvSpPr>
          <p:cNvPr id="14" name="Text Placeholder 13">
            <a:extLst>
              <a:ext uri="{FF2B5EF4-FFF2-40B4-BE49-F238E27FC236}">
                <a16:creationId xmlns:a16="http://schemas.microsoft.com/office/drawing/2014/main" id="{0A82DAA5-CA7E-6260-807B-042C0FFB7756}"/>
              </a:ext>
            </a:extLst>
          </p:cNvPr>
          <p:cNvSpPr>
            <a:spLocks noGrp="1"/>
          </p:cNvSpPr>
          <p:nvPr>
            <p:ph type="body" sz="quarter" idx="13"/>
          </p:nvPr>
        </p:nvSpPr>
        <p:spPr>
          <a:xfrm>
            <a:off x="4443103" y="1354138"/>
            <a:ext cx="3305793" cy="4487862"/>
          </a:xfrm>
        </p:spPr>
        <p:txBody>
          <a:bodyPr>
            <a:normAutofit/>
          </a:bodyPr>
          <a:lstStyle>
            <a:lvl1pPr marL="0" indent="0">
              <a:lnSpc>
                <a:spcPct val="120000"/>
              </a:lnSpc>
              <a:buNone/>
              <a:defRPr sz="1400">
                <a:solidFill>
                  <a:schemeClr val="tx1"/>
                </a:solidFill>
                <a:latin typeface="DM Sans 14pt" pitchFamily="2" charset="77"/>
              </a:defRPr>
            </a:lvl1pPr>
          </a:lstStyle>
          <a:p>
            <a:pPr lvl="0"/>
            <a:endParaRPr lang="en-US" dirty="0"/>
          </a:p>
        </p:txBody>
      </p:sp>
      <p:sp>
        <p:nvSpPr>
          <p:cNvPr id="5" name="Text Placeholder 13">
            <a:extLst>
              <a:ext uri="{FF2B5EF4-FFF2-40B4-BE49-F238E27FC236}">
                <a16:creationId xmlns:a16="http://schemas.microsoft.com/office/drawing/2014/main" id="{78ED046D-40CA-8A0B-457E-D170A5378E8F}"/>
              </a:ext>
            </a:extLst>
          </p:cNvPr>
          <p:cNvSpPr>
            <a:spLocks noGrp="1"/>
          </p:cNvSpPr>
          <p:nvPr>
            <p:ph type="body" sz="quarter" idx="14"/>
          </p:nvPr>
        </p:nvSpPr>
        <p:spPr>
          <a:xfrm>
            <a:off x="8053202" y="1354138"/>
            <a:ext cx="3305793" cy="4487862"/>
          </a:xfrm>
        </p:spPr>
        <p:txBody>
          <a:bodyPr>
            <a:normAutofit/>
          </a:bodyPr>
          <a:lstStyle>
            <a:lvl1pPr marL="0" indent="0">
              <a:lnSpc>
                <a:spcPct val="120000"/>
              </a:lnSpc>
              <a:buNone/>
              <a:defRPr sz="1400">
                <a:solidFill>
                  <a:schemeClr val="tx1"/>
                </a:solidFill>
                <a:latin typeface="DM Sans 14pt" pitchFamily="2" charset="77"/>
              </a:defRPr>
            </a:lvl1pPr>
          </a:lstStyle>
          <a:p>
            <a:pPr lvl="0"/>
            <a:endParaRPr lang="en-US" dirty="0"/>
          </a:p>
        </p:txBody>
      </p:sp>
      <p:sp>
        <p:nvSpPr>
          <p:cNvPr id="6" name="Text Placeholder 13">
            <a:extLst>
              <a:ext uri="{FF2B5EF4-FFF2-40B4-BE49-F238E27FC236}">
                <a16:creationId xmlns:a16="http://schemas.microsoft.com/office/drawing/2014/main" id="{9A5D6D00-2530-E42A-55D1-7FC7AD698136}"/>
              </a:ext>
            </a:extLst>
          </p:cNvPr>
          <p:cNvSpPr>
            <a:spLocks noGrp="1"/>
          </p:cNvSpPr>
          <p:nvPr>
            <p:ph type="body" sz="quarter" idx="15"/>
          </p:nvPr>
        </p:nvSpPr>
        <p:spPr>
          <a:xfrm>
            <a:off x="821130" y="1354138"/>
            <a:ext cx="3305793" cy="4487862"/>
          </a:xfrm>
        </p:spPr>
        <p:txBody>
          <a:bodyPr>
            <a:normAutofit/>
          </a:bodyPr>
          <a:lstStyle>
            <a:lvl1pPr marL="0" indent="0">
              <a:lnSpc>
                <a:spcPct val="120000"/>
              </a:lnSpc>
              <a:buNone/>
              <a:defRPr sz="1400">
                <a:solidFill>
                  <a:schemeClr val="tx1"/>
                </a:solidFill>
                <a:latin typeface="DM Sans 14pt" pitchFamily="2" charset="77"/>
              </a:defRPr>
            </a:lvl1pPr>
          </a:lstStyle>
          <a:p>
            <a:pPr lvl="0"/>
            <a:endParaRPr lang="en-US" dirty="0"/>
          </a:p>
        </p:txBody>
      </p:sp>
      <p:sp>
        <p:nvSpPr>
          <p:cNvPr id="3" name="Slide Number Placeholder 5">
            <a:extLst>
              <a:ext uri="{FF2B5EF4-FFF2-40B4-BE49-F238E27FC236}">
                <a16:creationId xmlns:a16="http://schemas.microsoft.com/office/drawing/2014/main" id="{7807AA7D-3C8E-9AE9-3F9E-C409282302AB}"/>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spTree>
    <p:extLst>
      <p:ext uri="{BB962C8B-B14F-4D97-AF65-F5344CB8AC3E}">
        <p14:creationId xmlns:p14="http://schemas.microsoft.com/office/powerpoint/2010/main" val="2883501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Heading + 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EBF0-BF58-F19A-579E-9A01CE276AC4}"/>
              </a:ext>
            </a:extLst>
          </p:cNvPr>
          <p:cNvSpPr>
            <a:spLocks noGrp="1"/>
          </p:cNvSpPr>
          <p:nvPr>
            <p:ph type="title" hasCustomPrompt="1"/>
          </p:nvPr>
        </p:nvSpPr>
        <p:spPr>
          <a:xfrm>
            <a:off x="838200" y="465289"/>
            <a:ext cx="10515600" cy="679904"/>
          </a:xfrm>
        </p:spPr>
        <p:txBody>
          <a:bodyPr/>
          <a:lstStyle/>
          <a:p>
            <a:r>
              <a:rPr lang="en-US" dirty="0"/>
              <a:t>Slide title goes here</a:t>
            </a:r>
          </a:p>
        </p:txBody>
      </p:sp>
      <p:sp>
        <p:nvSpPr>
          <p:cNvPr id="14" name="Text Placeholder 13">
            <a:extLst>
              <a:ext uri="{FF2B5EF4-FFF2-40B4-BE49-F238E27FC236}">
                <a16:creationId xmlns:a16="http://schemas.microsoft.com/office/drawing/2014/main" id="{0A82DAA5-CA7E-6260-807B-042C0FFB7756}"/>
              </a:ext>
            </a:extLst>
          </p:cNvPr>
          <p:cNvSpPr>
            <a:spLocks noGrp="1"/>
          </p:cNvSpPr>
          <p:nvPr>
            <p:ph type="body" sz="quarter" idx="13"/>
          </p:nvPr>
        </p:nvSpPr>
        <p:spPr>
          <a:xfrm>
            <a:off x="800101" y="1354138"/>
            <a:ext cx="2441864" cy="4487862"/>
          </a:xfrm>
        </p:spPr>
        <p:txBody>
          <a:bodyPr>
            <a:normAutofit/>
          </a:bodyPr>
          <a:lstStyle>
            <a:lvl1pPr marL="0" indent="0">
              <a:lnSpc>
                <a:spcPct val="120000"/>
              </a:lnSpc>
              <a:buNone/>
              <a:defRPr sz="1200">
                <a:solidFill>
                  <a:schemeClr val="tx1"/>
                </a:solidFill>
                <a:latin typeface="DM Sans 14pt" pitchFamily="2" charset="77"/>
              </a:defRPr>
            </a:lvl1pPr>
          </a:lstStyle>
          <a:p>
            <a:pPr lvl="0"/>
            <a:endParaRPr lang="en-US" dirty="0"/>
          </a:p>
        </p:txBody>
      </p:sp>
      <p:sp>
        <p:nvSpPr>
          <p:cNvPr id="4" name="Text Placeholder 13">
            <a:extLst>
              <a:ext uri="{FF2B5EF4-FFF2-40B4-BE49-F238E27FC236}">
                <a16:creationId xmlns:a16="http://schemas.microsoft.com/office/drawing/2014/main" id="{5536055A-36D5-D607-7953-A4532E4AA114}"/>
              </a:ext>
            </a:extLst>
          </p:cNvPr>
          <p:cNvSpPr>
            <a:spLocks noGrp="1"/>
          </p:cNvSpPr>
          <p:nvPr>
            <p:ph type="body" sz="quarter" idx="14"/>
          </p:nvPr>
        </p:nvSpPr>
        <p:spPr>
          <a:xfrm>
            <a:off x="3519550" y="1354138"/>
            <a:ext cx="2441864" cy="4487862"/>
          </a:xfrm>
        </p:spPr>
        <p:txBody>
          <a:bodyPr>
            <a:normAutofit/>
          </a:bodyPr>
          <a:lstStyle>
            <a:lvl1pPr marL="0" indent="0">
              <a:lnSpc>
                <a:spcPct val="120000"/>
              </a:lnSpc>
              <a:buNone/>
              <a:defRPr sz="1200">
                <a:solidFill>
                  <a:schemeClr val="tx1"/>
                </a:solidFill>
                <a:latin typeface="DM Sans 14pt" pitchFamily="2" charset="77"/>
              </a:defRPr>
            </a:lvl1pPr>
          </a:lstStyle>
          <a:p>
            <a:pPr lvl="0"/>
            <a:endParaRPr lang="en-US" dirty="0"/>
          </a:p>
        </p:txBody>
      </p:sp>
      <p:sp>
        <p:nvSpPr>
          <p:cNvPr id="7" name="Text Placeholder 13">
            <a:extLst>
              <a:ext uri="{FF2B5EF4-FFF2-40B4-BE49-F238E27FC236}">
                <a16:creationId xmlns:a16="http://schemas.microsoft.com/office/drawing/2014/main" id="{4DD71606-63BC-7C80-DA1F-6F4937C4E22B}"/>
              </a:ext>
            </a:extLst>
          </p:cNvPr>
          <p:cNvSpPr>
            <a:spLocks noGrp="1"/>
          </p:cNvSpPr>
          <p:nvPr>
            <p:ph type="body" sz="quarter" idx="15"/>
          </p:nvPr>
        </p:nvSpPr>
        <p:spPr>
          <a:xfrm>
            <a:off x="6239000" y="1354138"/>
            <a:ext cx="2441864" cy="4487862"/>
          </a:xfrm>
        </p:spPr>
        <p:txBody>
          <a:bodyPr>
            <a:normAutofit/>
          </a:bodyPr>
          <a:lstStyle>
            <a:lvl1pPr marL="0" indent="0">
              <a:lnSpc>
                <a:spcPct val="120000"/>
              </a:lnSpc>
              <a:buNone/>
              <a:defRPr sz="1200">
                <a:solidFill>
                  <a:schemeClr val="tx1"/>
                </a:solidFill>
                <a:latin typeface="DM Sans 14pt" pitchFamily="2" charset="77"/>
              </a:defRPr>
            </a:lvl1pPr>
          </a:lstStyle>
          <a:p>
            <a:pPr lvl="0"/>
            <a:endParaRPr lang="en-US" dirty="0"/>
          </a:p>
        </p:txBody>
      </p:sp>
      <p:sp>
        <p:nvSpPr>
          <p:cNvPr id="8" name="Text Placeholder 13">
            <a:extLst>
              <a:ext uri="{FF2B5EF4-FFF2-40B4-BE49-F238E27FC236}">
                <a16:creationId xmlns:a16="http://schemas.microsoft.com/office/drawing/2014/main" id="{E10431C4-96A5-15F0-829A-AA8842323245}"/>
              </a:ext>
            </a:extLst>
          </p:cNvPr>
          <p:cNvSpPr>
            <a:spLocks noGrp="1"/>
          </p:cNvSpPr>
          <p:nvPr>
            <p:ph type="body" sz="quarter" idx="16"/>
          </p:nvPr>
        </p:nvSpPr>
        <p:spPr>
          <a:xfrm>
            <a:off x="8910948" y="1354138"/>
            <a:ext cx="2441864" cy="4487862"/>
          </a:xfrm>
        </p:spPr>
        <p:txBody>
          <a:bodyPr>
            <a:normAutofit/>
          </a:bodyPr>
          <a:lstStyle>
            <a:lvl1pPr marL="0" indent="0">
              <a:lnSpc>
                <a:spcPct val="120000"/>
              </a:lnSpc>
              <a:buNone/>
              <a:defRPr sz="1200">
                <a:solidFill>
                  <a:schemeClr val="tx1"/>
                </a:solidFill>
                <a:latin typeface="DM Sans 14pt" pitchFamily="2" charset="77"/>
              </a:defRPr>
            </a:lvl1pPr>
          </a:lstStyle>
          <a:p>
            <a:pPr lvl="0"/>
            <a:endParaRPr lang="en-US" dirty="0"/>
          </a:p>
        </p:txBody>
      </p:sp>
      <p:sp>
        <p:nvSpPr>
          <p:cNvPr id="3" name="Slide Number Placeholder 5">
            <a:extLst>
              <a:ext uri="{FF2B5EF4-FFF2-40B4-BE49-F238E27FC236}">
                <a16:creationId xmlns:a16="http://schemas.microsoft.com/office/drawing/2014/main" id="{3A90A91C-E672-A45B-4904-DE3B14180EE6}"/>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spTree>
    <p:extLst>
      <p:ext uri="{BB962C8B-B14F-4D97-AF65-F5344CB8AC3E}">
        <p14:creationId xmlns:p14="http://schemas.microsoft.com/office/powerpoint/2010/main" val="106274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ing + Graphic">
    <p:bg>
      <p:bgRef idx="1001">
        <a:schemeClr val="bg2"/>
      </p:bgRef>
    </p:bg>
    <p:spTree>
      <p:nvGrpSpPr>
        <p:cNvPr id="1" name=""/>
        <p:cNvGrpSpPr/>
        <p:nvPr/>
      </p:nvGrpSpPr>
      <p:grpSpPr>
        <a:xfrm>
          <a:off x="0" y="0"/>
          <a:ext cx="0" cy="0"/>
          <a:chOff x="0" y="0"/>
          <a:chExt cx="0" cy="0"/>
        </a:xfrm>
      </p:grpSpPr>
      <p:sp>
        <p:nvSpPr>
          <p:cNvPr id="4" name="Text Placeholder 13">
            <a:extLst>
              <a:ext uri="{FF2B5EF4-FFF2-40B4-BE49-F238E27FC236}">
                <a16:creationId xmlns:a16="http://schemas.microsoft.com/office/drawing/2014/main" id="{F4198E1E-2910-8AD8-F84D-151E7C42EB42}"/>
              </a:ext>
            </a:extLst>
          </p:cNvPr>
          <p:cNvSpPr>
            <a:spLocks noGrp="1"/>
          </p:cNvSpPr>
          <p:nvPr>
            <p:ph type="body" sz="quarter" idx="14"/>
          </p:nvPr>
        </p:nvSpPr>
        <p:spPr>
          <a:xfrm>
            <a:off x="800100" y="1246909"/>
            <a:ext cx="5295900" cy="4713399"/>
          </a:xfrm>
        </p:spPr>
        <p:txBody>
          <a:bodyPr>
            <a:normAutofit/>
          </a:bodyPr>
          <a:lstStyle>
            <a:lvl1pPr marL="0" indent="0">
              <a:lnSpc>
                <a:spcPct val="120000"/>
              </a:lnSpc>
              <a:buNone/>
              <a:defRPr sz="1600">
                <a:solidFill>
                  <a:schemeClr val="bg1"/>
                </a:solidFill>
                <a:latin typeface="DM Sans 14pt" pitchFamily="2" charset="77"/>
              </a:defRPr>
            </a:lvl1pPr>
          </a:lstStyle>
          <a:p>
            <a:pPr lvl="0"/>
            <a:endParaRPr lang="en-US" dirty="0"/>
          </a:p>
        </p:txBody>
      </p:sp>
      <p:sp>
        <p:nvSpPr>
          <p:cNvPr id="5" name="Chart Placeholder 15">
            <a:extLst>
              <a:ext uri="{FF2B5EF4-FFF2-40B4-BE49-F238E27FC236}">
                <a16:creationId xmlns:a16="http://schemas.microsoft.com/office/drawing/2014/main" id="{D31B632A-6AB7-127A-6195-B09E3D6A2E17}"/>
              </a:ext>
            </a:extLst>
          </p:cNvPr>
          <p:cNvSpPr>
            <a:spLocks noGrp="1"/>
          </p:cNvSpPr>
          <p:nvPr>
            <p:ph type="chart" sz="quarter" idx="15" hasCustomPrompt="1"/>
          </p:nvPr>
        </p:nvSpPr>
        <p:spPr>
          <a:xfrm>
            <a:off x="6911975" y="715129"/>
            <a:ext cx="4713288" cy="5245179"/>
          </a:xfrm>
        </p:spPr>
        <p:txBody>
          <a:bodyPr anchor="ctr"/>
          <a:lstStyle>
            <a:lvl1pPr marL="0" indent="0" algn="ctr">
              <a:buNone/>
              <a:defRPr/>
            </a:lvl1pPr>
          </a:lstStyle>
          <a:p>
            <a:r>
              <a:rPr lang="en-US" dirty="0"/>
              <a:t>Chart or graphic goes here</a:t>
            </a:r>
          </a:p>
        </p:txBody>
      </p:sp>
      <p:sp>
        <p:nvSpPr>
          <p:cNvPr id="2" name="Slide Number Placeholder 5">
            <a:extLst>
              <a:ext uri="{FF2B5EF4-FFF2-40B4-BE49-F238E27FC236}">
                <a16:creationId xmlns:a16="http://schemas.microsoft.com/office/drawing/2014/main" id="{E1782138-844D-C340-319B-3FBDA04A0752}"/>
              </a:ext>
            </a:extLst>
          </p:cNvPr>
          <p:cNvSpPr>
            <a:spLocks noGrp="1"/>
          </p:cNvSpPr>
          <p:nvPr>
            <p:ph type="sldNum" sz="quarter" idx="12"/>
          </p:nvPr>
        </p:nvSpPr>
        <p:spPr>
          <a:xfrm>
            <a:off x="318021" y="6285611"/>
            <a:ext cx="2743200" cy="365125"/>
          </a:xfrm>
        </p:spPr>
        <p:txBody>
          <a:bodyPr/>
          <a:lstStyle>
            <a:lvl1pPr>
              <a:defRPr b="1" i="0">
                <a:solidFill>
                  <a:schemeClr val="bg1"/>
                </a:solidFill>
                <a:latin typeface="Parkinsans SemiBold" pitchFamily="2" charset="0"/>
              </a:defRPr>
            </a:lvl1pPr>
          </a:lstStyle>
          <a:p>
            <a:fld id="{563CF94A-15C5-7D48-8258-13DC9FE3C220}" type="slidenum">
              <a:rPr lang="en-US" smtClean="0"/>
              <a:pPr/>
              <a:t>‹#›</a:t>
            </a:fld>
            <a:endParaRPr lang="en-US" dirty="0"/>
          </a:p>
        </p:txBody>
      </p:sp>
      <p:sp>
        <p:nvSpPr>
          <p:cNvPr id="6" name="Text Placeholder 4">
            <a:extLst>
              <a:ext uri="{FF2B5EF4-FFF2-40B4-BE49-F238E27FC236}">
                <a16:creationId xmlns:a16="http://schemas.microsoft.com/office/drawing/2014/main" id="{C0004E97-BEBF-D158-3EB5-446EA3C6D4F5}"/>
              </a:ext>
            </a:extLst>
          </p:cNvPr>
          <p:cNvSpPr>
            <a:spLocks noGrp="1"/>
          </p:cNvSpPr>
          <p:nvPr>
            <p:ph type="body" sz="quarter" idx="13" hasCustomPrompt="1"/>
          </p:nvPr>
        </p:nvSpPr>
        <p:spPr>
          <a:xfrm>
            <a:off x="800100" y="651167"/>
            <a:ext cx="4819650" cy="539927"/>
          </a:xfrm>
        </p:spPr>
        <p:txBody>
          <a:bodyPr>
            <a:noAutofit/>
          </a:bodyPr>
          <a:lstStyle>
            <a:lvl1pPr marL="0" indent="0">
              <a:buNone/>
              <a:defRPr sz="3200" b="1" i="0">
                <a:solidFill>
                  <a:schemeClr val="bg1"/>
                </a:solidFill>
                <a:latin typeface="Parkinsans SemiBold" pitchFamily="2" charset="0"/>
                <a:ea typeface="Shentox Bold" pitchFamily="2" charset="77"/>
                <a:cs typeface="Arial" panose="020B0604020202020204" pitchFamily="34" charset="0"/>
              </a:defRPr>
            </a:lvl1pPr>
          </a:lstStyle>
          <a:p>
            <a:pPr lvl="0"/>
            <a:r>
              <a:rPr lang="en-US" dirty="0"/>
              <a:t>Slide title goes here</a:t>
            </a:r>
          </a:p>
        </p:txBody>
      </p:sp>
    </p:spTree>
    <p:extLst>
      <p:ext uri="{BB962C8B-B14F-4D97-AF65-F5344CB8AC3E}">
        <p14:creationId xmlns:p14="http://schemas.microsoft.com/office/powerpoint/2010/main" val="225713216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ing + Graphic [dar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3B3AED12-9535-3B22-3D3F-FD7B1753402C}"/>
              </a:ext>
            </a:extLst>
          </p:cNvPr>
          <p:cNvSpPr>
            <a:spLocks noGrp="1"/>
          </p:cNvSpPr>
          <p:nvPr>
            <p:ph type="sldNum" sz="quarter" idx="12"/>
          </p:nvPr>
        </p:nvSpPr>
        <p:spPr>
          <a:xfrm>
            <a:off x="318021" y="6285611"/>
            <a:ext cx="2743200" cy="365125"/>
          </a:xfrm>
        </p:spPr>
        <p:txBody>
          <a:bodyPr/>
          <a:lstStyle>
            <a:lvl1pPr>
              <a:defRPr b="1" i="0">
                <a:latin typeface="Parkinsans SemiBold" pitchFamily="2" charset="0"/>
              </a:defRPr>
            </a:lvl1pPr>
          </a:lstStyle>
          <a:p>
            <a:fld id="{563CF94A-15C5-7D48-8258-13DC9FE3C220}" type="slidenum">
              <a:rPr lang="en-US" smtClean="0"/>
              <a:pPr/>
              <a:t>‹#›</a:t>
            </a:fld>
            <a:endParaRPr lang="en-US" dirty="0"/>
          </a:p>
        </p:txBody>
      </p:sp>
      <p:sp>
        <p:nvSpPr>
          <p:cNvPr id="10" name="Text Placeholder 4">
            <a:extLst>
              <a:ext uri="{FF2B5EF4-FFF2-40B4-BE49-F238E27FC236}">
                <a16:creationId xmlns:a16="http://schemas.microsoft.com/office/drawing/2014/main" id="{362575ED-9963-287C-EE81-12D623537EAA}"/>
              </a:ext>
            </a:extLst>
          </p:cNvPr>
          <p:cNvSpPr>
            <a:spLocks noGrp="1"/>
          </p:cNvSpPr>
          <p:nvPr>
            <p:ph type="body" sz="quarter" idx="13" hasCustomPrompt="1"/>
          </p:nvPr>
        </p:nvSpPr>
        <p:spPr>
          <a:xfrm>
            <a:off x="800100" y="651167"/>
            <a:ext cx="4819650" cy="539927"/>
          </a:xfrm>
        </p:spPr>
        <p:txBody>
          <a:bodyPr>
            <a:noAutofit/>
          </a:bodyPr>
          <a:lstStyle>
            <a:lvl1pPr marL="0" indent="0">
              <a:buNone/>
              <a:defRPr sz="3200" b="1" i="0">
                <a:solidFill>
                  <a:schemeClr val="tx1"/>
                </a:solidFill>
                <a:latin typeface="Parkinsans SemiBold" pitchFamily="2" charset="0"/>
                <a:ea typeface="Shentox Bold" pitchFamily="2" charset="77"/>
                <a:cs typeface="Arial" panose="020B0604020202020204" pitchFamily="34" charset="0"/>
              </a:defRPr>
            </a:lvl1pPr>
          </a:lstStyle>
          <a:p>
            <a:pPr lvl="0"/>
            <a:r>
              <a:rPr lang="en-US" dirty="0"/>
              <a:t>Slide title goes here</a:t>
            </a:r>
          </a:p>
        </p:txBody>
      </p:sp>
      <p:sp>
        <p:nvSpPr>
          <p:cNvPr id="11" name="Text Placeholder 13">
            <a:extLst>
              <a:ext uri="{FF2B5EF4-FFF2-40B4-BE49-F238E27FC236}">
                <a16:creationId xmlns:a16="http://schemas.microsoft.com/office/drawing/2014/main" id="{90759806-FA09-8B6F-90A7-46296FE0053E}"/>
              </a:ext>
            </a:extLst>
          </p:cNvPr>
          <p:cNvSpPr>
            <a:spLocks noGrp="1"/>
          </p:cNvSpPr>
          <p:nvPr>
            <p:ph type="body" sz="quarter" idx="14"/>
          </p:nvPr>
        </p:nvSpPr>
        <p:spPr>
          <a:xfrm>
            <a:off x="800100" y="1246909"/>
            <a:ext cx="5295900" cy="4713399"/>
          </a:xfrm>
        </p:spPr>
        <p:txBody>
          <a:bodyPr>
            <a:normAutofit/>
          </a:bodyPr>
          <a:lstStyle>
            <a:lvl1pPr marL="0" indent="0">
              <a:lnSpc>
                <a:spcPct val="120000"/>
              </a:lnSpc>
              <a:buNone/>
              <a:defRPr sz="1600">
                <a:solidFill>
                  <a:schemeClr val="tx1"/>
                </a:solidFill>
                <a:latin typeface="DM Sans 14pt" pitchFamily="2" charset="77"/>
              </a:defRPr>
            </a:lvl1pPr>
          </a:lstStyle>
          <a:p>
            <a:pPr lvl="0"/>
            <a:endParaRPr lang="en-US" dirty="0"/>
          </a:p>
        </p:txBody>
      </p:sp>
      <p:sp>
        <p:nvSpPr>
          <p:cNvPr id="12" name="Chart Placeholder 15">
            <a:extLst>
              <a:ext uri="{FF2B5EF4-FFF2-40B4-BE49-F238E27FC236}">
                <a16:creationId xmlns:a16="http://schemas.microsoft.com/office/drawing/2014/main" id="{BAEE514A-5F1F-2E3F-1FD7-9ACFE56885F2}"/>
              </a:ext>
            </a:extLst>
          </p:cNvPr>
          <p:cNvSpPr>
            <a:spLocks noGrp="1"/>
          </p:cNvSpPr>
          <p:nvPr>
            <p:ph type="chart" sz="quarter" idx="15" hasCustomPrompt="1"/>
          </p:nvPr>
        </p:nvSpPr>
        <p:spPr>
          <a:xfrm>
            <a:off x="6911975" y="715129"/>
            <a:ext cx="4713288" cy="5245179"/>
          </a:xfrm>
        </p:spPr>
        <p:txBody>
          <a:bodyPr anchor="ctr"/>
          <a:lstStyle>
            <a:lvl1pPr marL="0" indent="0" algn="ctr">
              <a:buNone/>
              <a:defRPr/>
            </a:lvl1pPr>
          </a:lstStyle>
          <a:p>
            <a:r>
              <a:rPr lang="en-US" dirty="0"/>
              <a:t>Chart or graphic goes here</a:t>
            </a:r>
          </a:p>
        </p:txBody>
      </p:sp>
    </p:spTree>
    <p:extLst>
      <p:ext uri="{BB962C8B-B14F-4D97-AF65-F5344CB8AC3E}">
        <p14:creationId xmlns:p14="http://schemas.microsoft.com/office/powerpoint/2010/main" val="2211312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istic">
    <p:bg>
      <p:bgRef idx="1001">
        <a:schemeClr val="bg2"/>
      </p:bgRef>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50E11D4-E617-5F2E-F9D3-9FF608B5F83E}"/>
              </a:ext>
            </a:extLst>
          </p:cNvPr>
          <p:cNvSpPr>
            <a:spLocks noGrp="1"/>
          </p:cNvSpPr>
          <p:nvPr>
            <p:ph type="pic" sz="quarter" idx="10" hasCustomPrompt="1"/>
          </p:nvPr>
        </p:nvSpPr>
        <p:spPr>
          <a:xfrm>
            <a:off x="6096000" y="0"/>
            <a:ext cx="6096000" cy="6858000"/>
          </a:xfrm>
        </p:spPr>
        <p:txBody>
          <a:bodyPr anchor="ctr"/>
          <a:lstStyle>
            <a:lvl1pPr marL="0" indent="0" algn="ctr">
              <a:buNone/>
              <a:defRPr/>
            </a:lvl1pPr>
          </a:lstStyle>
          <a:p>
            <a:r>
              <a:rPr lang="en-US" dirty="0"/>
              <a:t>Insert photo here</a:t>
            </a:r>
          </a:p>
        </p:txBody>
      </p:sp>
      <p:sp>
        <p:nvSpPr>
          <p:cNvPr id="14" name="Text Placeholder 13">
            <a:extLst>
              <a:ext uri="{FF2B5EF4-FFF2-40B4-BE49-F238E27FC236}">
                <a16:creationId xmlns:a16="http://schemas.microsoft.com/office/drawing/2014/main" id="{A3E6B713-3D74-A148-567E-437723F72FB6}"/>
              </a:ext>
            </a:extLst>
          </p:cNvPr>
          <p:cNvSpPr>
            <a:spLocks noGrp="1"/>
          </p:cNvSpPr>
          <p:nvPr>
            <p:ph type="body" sz="quarter" idx="11" hasCustomPrompt="1"/>
          </p:nvPr>
        </p:nvSpPr>
        <p:spPr>
          <a:xfrm>
            <a:off x="800100" y="1293813"/>
            <a:ext cx="4805363" cy="4133850"/>
          </a:xfrm>
        </p:spPr>
        <p:txBody>
          <a:bodyPr anchor="ctr">
            <a:normAutofit/>
          </a:bodyPr>
          <a:lstStyle>
            <a:lvl1pPr marL="0" indent="0" algn="l">
              <a:buNone/>
              <a:defRPr sz="6000" b="1" i="0">
                <a:solidFill>
                  <a:schemeClr val="bg1"/>
                </a:solidFill>
                <a:latin typeface="Parkinsans SemiBold" pitchFamily="2" charset="0"/>
                <a:ea typeface="Shentox Bold" pitchFamily="2" charset="77"/>
                <a:cs typeface="Arial" panose="020B0604020202020204" pitchFamily="34" charset="0"/>
              </a:defRPr>
            </a:lvl1pPr>
          </a:lstStyle>
          <a:p>
            <a:pPr lvl="0"/>
            <a:r>
              <a:rPr lang="en-US" dirty="0"/>
              <a:t>Large insight or statistic goes here.</a:t>
            </a:r>
          </a:p>
        </p:txBody>
      </p:sp>
      <p:sp>
        <p:nvSpPr>
          <p:cNvPr id="2" name="Slide Number Placeholder 5">
            <a:extLst>
              <a:ext uri="{FF2B5EF4-FFF2-40B4-BE49-F238E27FC236}">
                <a16:creationId xmlns:a16="http://schemas.microsoft.com/office/drawing/2014/main" id="{AA4E8402-AD6A-F0C4-FC2B-FB242439D024}"/>
              </a:ext>
            </a:extLst>
          </p:cNvPr>
          <p:cNvSpPr>
            <a:spLocks noGrp="1"/>
          </p:cNvSpPr>
          <p:nvPr>
            <p:ph type="sldNum" sz="quarter" idx="12"/>
          </p:nvPr>
        </p:nvSpPr>
        <p:spPr>
          <a:xfrm>
            <a:off x="318021" y="6285611"/>
            <a:ext cx="2743200" cy="365125"/>
          </a:xfrm>
        </p:spPr>
        <p:txBody>
          <a:bodyPr/>
          <a:lstStyle>
            <a:lvl1pPr>
              <a:defRPr b="1" i="0">
                <a:solidFill>
                  <a:schemeClr val="bg1"/>
                </a:solidFill>
                <a:latin typeface="Parkinsans SemiBold" pitchFamily="2" charset="0"/>
              </a:defRPr>
            </a:lvl1pPr>
          </a:lstStyle>
          <a:p>
            <a:fld id="{563CF94A-15C5-7D48-8258-13DC9FE3C220}" type="slidenum">
              <a:rPr lang="en-US" smtClean="0"/>
              <a:pPr/>
              <a:t>‹#›</a:t>
            </a:fld>
            <a:endParaRPr lang="en-US" dirty="0"/>
          </a:p>
        </p:txBody>
      </p:sp>
    </p:spTree>
    <p:extLst>
      <p:ext uri="{BB962C8B-B14F-4D97-AF65-F5344CB8AC3E}">
        <p14:creationId xmlns:p14="http://schemas.microsoft.com/office/powerpoint/2010/main" val="334763354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E0EAB8-5BC1-8047-288A-15C4A0F02D79}"/>
              </a:ext>
            </a:extLst>
          </p:cNvPr>
          <p:cNvSpPr>
            <a:spLocks noGrp="1"/>
          </p:cNvSpPr>
          <p:nvPr>
            <p:ph type="title"/>
          </p:nvPr>
        </p:nvSpPr>
        <p:spPr>
          <a:xfrm>
            <a:off x="607943" y="477078"/>
            <a:ext cx="10976112" cy="121361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0AFAD8F3-DCA8-A94D-A97C-D78064147CD8}"/>
              </a:ext>
            </a:extLst>
          </p:cNvPr>
          <p:cNvSpPr>
            <a:spLocks noGrp="1"/>
          </p:cNvSpPr>
          <p:nvPr>
            <p:ph type="body" idx="1"/>
          </p:nvPr>
        </p:nvSpPr>
        <p:spPr>
          <a:xfrm>
            <a:off x="607943" y="1847850"/>
            <a:ext cx="10976113"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C2C8668-DD0D-EB62-05F7-26123D248D8C}"/>
              </a:ext>
            </a:extLst>
          </p:cNvPr>
          <p:cNvSpPr>
            <a:spLocks noGrp="1"/>
          </p:cNvSpPr>
          <p:nvPr>
            <p:ph type="sldNum" sz="quarter" idx="4"/>
          </p:nvPr>
        </p:nvSpPr>
        <p:spPr>
          <a:xfrm>
            <a:off x="327527" y="6285611"/>
            <a:ext cx="2743200" cy="365125"/>
          </a:xfrm>
          <a:prstGeom prst="rect">
            <a:avLst/>
          </a:prstGeom>
        </p:spPr>
        <p:txBody>
          <a:bodyPr vert="horz" lIns="91440" tIns="45720" rIns="91440" bIns="45720" rtlCol="0" anchor="ctr"/>
          <a:lstStyle>
            <a:lvl1pPr algn="l">
              <a:defRPr sz="1200" b="1" i="0">
                <a:solidFill>
                  <a:schemeClr val="tx1"/>
                </a:solidFill>
                <a:latin typeface="Arial" panose="020B0604020202020204" pitchFamily="34" charset="0"/>
                <a:ea typeface="Shentox Bold" pitchFamily="2" charset="77"/>
                <a:cs typeface="Arial" panose="020B0604020202020204" pitchFamily="34" charset="0"/>
              </a:defRPr>
            </a:lvl1pPr>
          </a:lstStyle>
          <a:p>
            <a:fld id="{563CF94A-15C5-7D48-8258-13DC9FE3C220}" type="slidenum">
              <a:rPr lang="en-US" smtClean="0"/>
              <a:pPr/>
              <a:t>‹#›</a:t>
            </a:fld>
            <a:endParaRPr lang="en-US" dirty="0"/>
          </a:p>
        </p:txBody>
      </p:sp>
      <p:sp>
        <p:nvSpPr>
          <p:cNvPr id="4" name="Footer Placeholder 3">
            <a:extLst>
              <a:ext uri="{FF2B5EF4-FFF2-40B4-BE49-F238E27FC236}">
                <a16:creationId xmlns:a16="http://schemas.microsoft.com/office/drawing/2014/main" id="{38D74E19-052F-A0AC-60A9-3C93DA957B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Tree>
    <p:extLst>
      <p:ext uri="{BB962C8B-B14F-4D97-AF65-F5344CB8AC3E}">
        <p14:creationId xmlns:p14="http://schemas.microsoft.com/office/powerpoint/2010/main" val="1317059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60" r:id="rId5"/>
    <p:sldLayoutId id="2147483661" r:id="rId6"/>
    <p:sldLayoutId id="2147483662" r:id="rId7"/>
    <p:sldLayoutId id="2147483654" r:id="rId8"/>
    <p:sldLayoutId id="2147483659" r:id="rId9"/>
    <p:sldLayoutId id="2147483652" r:id="rId10"/>
  </p:sldLayoutIdLst>
  <p:hf hdr="0" ftr="0" dt="0"/>
  <p:txStyles>
    <p:titleStyle>
      <a:lvl1pPr algn="l" defTabSz="914400" rtl="0" eaLnBrk="1" latinLnBrk="0" hangingPunct="1">
        <a:lnSpc>
          <a:spcPct val="90000"/>
        </a:lnSpc>
        <a:spcBef>
          <a:spcPct val="0"/>
        </a:spcBef>
        <a:buNone/>
        <a:defRPr sz="4000" b="1" i="0" kern="1200">
          <a:solidFill>
            <a:schemeClr val="tx1"/>
          </a:solidFill>
          <a:latin typeface="Parkinsans SemiBold" pitchFamily="2" charset="0"/>
          <a:ea typeface="Shentox 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Parkinsans"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DM Sans 14pt"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14pt"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DM Sans 14pt"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DM Sans 14pt"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4"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98A8645-ABDF-7BDB-6B5B-33429368ECDB}"/>
              </a:ext>
            </a:extLst>
          </p:cNvPr>
          <p:cNvSpPr>
            <a:spLocks noGrp="1"/>
          </p:cNvSpPr>
          <p:nvPr>
            <p:ph type="subTitle" idx="1"/>
          </p:nvPr>
        </p:nvSpPr>
        <p:spPr>
          <a:xfrm>
            <a:off x="590335" y="2623409"/>
            <a:ext cx="6977113" cy="1105726"/>
          </a:xfrm>
        </p:spPr>
        <p:txBody>
          <a:bodyPr/>
          <a:lstStyle/>
          <a:p>
            <a:r>
              <a:rPr lang="en-US" b="1" dirty="0"/>
              <a:t>Presentation Title Goes Here</a:t>
            </a:r>
          </a:p>
        </p:txBody>
      </p:sp>
      <p:sp>
        <p:nvSpPr>
          <p:cNvPr id="3" name="Text Placeholder 2">
            <a:extLst>
              <a:ext uri="{FF2B5EF4-FFF2-40B4-BE49-F238E27FC236}">
                <a16:creationId xmlns:a16="http://schemas.microsoft.com/office/drawing/2014/main" id="{32573420-33DF-C847-0280-A0321DB5007D}"/>
              </a:ext>
            </a:extLst>
          </p:cNvPr>
          <p:cNvSpPr>
            <a:spLocks noGrp="1"/>
          </p:cNvSpPr>
          <p:nvPr>
            <p:ph type="body" sz="quarter" idx="10"/>
          </p:nvPr>
        </p:nvSpPr>
        <p:spPr/>
        <p:txBody>
          <a:bodyPr/>
          <a:lstStyle/>
          <a:p>
            <a:r>
              <a:rPr lang="en-US" dirty="0"/>
              <a:t>02.05.25</a:t>
            </a:r>
          </a:p>
        </p:txBody>
      </p:sp>
      <p:sp>
        <p:nvSpPr>
          <p:cNvPr id="4" name="Text Placeholder 3">
            <a:extLst>
              <a:ext uri="{FF2B5EF4-FFF2-40B4-BE49-F238E27FC236}">
                <a16:creationId xmlns:a16="http://schemas.microsoft.com/office/drawing/2014/main" id="{B2F0905C-1025-5982-F634-7F44740458B7}"/>
              </a:ext>
            </a:extLst>
          </p:cNvPr>
          <p:cNvSpPr>
            <a:spLocks noGrp="1"/>
          </p:cNvSpPr>
          <p:nvPr>
            <p:ph type="body" sz="quarter" idx="11"/>
          </p:nvPr>
        </p:nvSpPr>
        <p:spPr/>
        <p:txBody>
          <a:bodyPr/>
          <a:lstStyle/>
          <a:p>
            <a:r>
              <a:rPr lang="en-US" dirty="0"/>
              <a:t>Subheading or presenter name goes here</a:t>
            </a:r>
          </a:p>
        </p:txBody>
      </p:sp>
    </p:spTree>
    <p:extLst>
      <p:ext uri="{BB962C8B-B14F-4D97-AF65-F5344CB8AC3E}">
        <p14:creationId xmlns:p14="http://schemas.microsoft.com/office/powerpoint/2010/main" val="361059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669D0-40C6-D7E8-1E31-FDEF76D49240}"/>
              </a:ext>
            </a:extLst>
          </p:cNvPr>
          <p:cNvSpPr>
            <a:spLocks noGrp="1"/>
          </p:cNvSpPr>
          <p:nvPr>
            <p:ph type="title"/>
          </p:nvPr>
        </p:nvSpPr>
        <p:spPr/>
        <p:txBody>
          <a:bodyPr/>
          <a:lstStyle/>
          <a:p>
            <a:r>
              <a:rPr lang="en-US" dirty="0"/>
              <a:t>1. Volunteer Impact</a:t>
            </a:r>
            <a:br>
              <a:rPr lang="en-US" dirty="0"/>
            </a:br>
            <a:r>
              <a:rPr lang="en-US" dirty="0"/>
              <a:t>2. Donor Impact</a:t>
            </a:r>
            <a:br>
              <a:rPr lang="en-US" dirty="0"/>
            </a:br>
            <a:r>
              <a:rPr lang="en-US" dirty="0"/>
              <a:t>3. Client Impact</a:t>
            </a:r>
            <a:br>
              <a:rPr lang="en-US" dirty="0"/>
            </a:br>
            <a:r>
              <a:rPr lang="en-US" dirty="0"/>
              <a:t>4. Member Impact</a:t>
            </a:r>
            <a:br>
              <a:rPr lang="en-US" dirty="0"/>
            </a:br>
            <a:r>
              <a:rPr lang="en-US" dirty="0"/>
              <a:t>5. About Us</a:t>
            </a:r>
            <a:br>
              <a:rPr lang="en-US" dirty="0"/>
            </a:br>
            <a:r>
              <a:rPr lang="en-US" dirty="0"/>
              <a:t>6. Resources</a:t>
            </a:r>
          </a:p>
        </p:txBody>
      </p:sp>
      <p:sp>
        <p:nvSpPr>
          <p:cNvPr id="3" name="Slide Number Placeholder 2">
            <a:extLst>
              <a:ext uri="{FF2B5EF4-FFF2-40B4-BE49-F238E27FC236}">
                <a16:creationId xmlns:a16="http://schemas.microsoft.com/office/drawing/2014/main" id="{176C743E-CF4C-09E9-C77A-D09A642D9D43}"/>
              </a:ext>
            </a:extLst>
          </p:cNvPr>
          <p:cNvSpPr>
            <a:spLocks noGrp="1"/>
          </p:cNvSpPr>
          <p:nvPr>
            <p:ph type="sldNum" sz="quarter" idx="12"/>
          </p:nvPr>
        </p:nvSpPr>
        <p:spPr/>
        <p:txBody>
          <a:bodyPr/>
          <a:lstStyle/>
          <a:p>
            <a:fld id="{563CF94A-15C5-7D48-8258-13DC9FE3C220}" type="slidenum">
              <a:rPr lang="en-US" smtClean="0"/>
              <a:t>2</a:t>
            </a:fld>
            <a:endParaRPr lang="en-US" dirty="0"/>
          </a:p>
        </p:txBody>
      </p:sp>
      <p:pic>
        <p:nvPicPr>
          <p:cNvPr id="6" name="Picture Placeholder 5" descr="A person and person giving each other a high five&#10;&#10;AI-generated content may be incorrect.">
            <a:extLst>
              <a:ext uri="{FF2B5EF4-FFF2-40B4-BE49-F238E27FC236}">
                <a16:creationId xmlns:a16="http://schemas.microsoft.com/office/drawing/2014/main" id="{EBCB8DCF-9166-B6CC-A63C-2F1C07C18280}"/>
              </a:ext>
            </a:extLst>
          </p:cNvPr>
          <p:cNvPicPr>
            <a:picLocks noGrp="1" noChangeAspect="1"/>
          </p:cNvPicPr>
          <p:nvPr>
            <p:ph type="pic" sz="quarter" idx="13"/>
          </p:nvPr>
        </p:nvPicPr>
        <p:blipFill>
          <a:blip r:embed="rId2"/>
          <a:srcRect l="35576" r="20242"/>
          <a:stretch/>
        </p:blipFill>
        <p:spPr>
          <a:xfrm>
            <a:off x="7646988" y="0"/>
            <a:ext cx="4545012" cy="6858000"/>
          </a:xfrm>
        </p:spPr>
      </p:pic>
    </p:spTree>
    <p:extLst>
      <p:ext uri="{BB962C8B-B14F-4D97-AF65-F5344CB8AC3E}">
        <p14:creationId xmlns:p14="http://schemas.microsoft.com/office/powerpoint/2010/main" val="2999827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C4C9A4-E5B9-074C-81C5-60646A70A899}"/>
              </a:ext>
            </a:extLst>
          </p:cNvPr>
          <p:cNvSpPr>
            <a:spLocks noGrp="1"/>
          </p:cNvSpPr>
          <p:nvPr>
            <p:ph type="sldNum" sz="quarter" idx="12"/>
          </p:nvPr>
        </p:nvSpPr>
        <p:spPr>
          <a:xfrm>
            <a:off x="327527" y="6285611"/>
            <a:ext cx="2743200" cy="365125"/>
          </a:xfrm>
        </p:spPr>
        <p:txBody>
          <a:bodyPr/>
          <a:lstStyle/>
          <a:p>
            <a:fld id="{563CF94A-15C5-7D48-8258-13DC9FE3C220}" type="slidenum">
              <a:rPr lang="en-US" smtClean="0"/>
              <a:t>3</a:t>
            </a:fld>
            <a:endParaRPr lang="en-US" dirty="0"/>
          </a:p>
        </p:txBody>
      </p:sp>
      <p:sp>
        <p:nvSpPr>
          <p:cNvPr id="3" name="Text Placeholder 2">
            <a:extLst>
              <a:ext uri="{FF2B5EF4-FFF2-40B4-BE49-F238E27FC236}">
                <a16:creationId xmlns:a16="http://schemas.microsoft.com/office/drawing/2014/main" id="{2B09F374-AFC4-1EDB-6F3C-C5DC8011F128}"/>
              </a:ext>
            </a:extLst>
          </p:cNvPr>
          <p:cNvSpPr>
            <a:spLocks noGrp="1"/>
          </p:cNvSpPr>
          <p:nvPr>
            <p:ph type="body" sz="quarter" idx="13"/>
          </p:nvPr>
        </p:nvSpPr>
        <p:spPr/>
        <p:txBody>
          <a:bodyPr>
            <a:normAutofit fontScale="92500" lnSpcReduction="10000"/>
          </a:bodyPr>
          <a:lstStyle/>
          <a:p>
            <a:r>
              <a:rPr lang="en-US" dirty="0"/>
              <a:t>Section One:</a:t>
            </a:r>
          </a:p>
        </p:txBody>
      </p:sp>
      <p:sp>
        <p:nvSpPr>
          <p:cNvPr id="4" name="Text Placeholder 3">
            <a:extLst>
              <a:ext uri="{FF2B5EF4-FFF2-40B4-BE49-F238E27FC236}">
                <a16:creationId xmlns:a16="http://schemas.microsoft.com/office/drawing/2014/main" id="{F71C728B-46FD-1600-FDBC-5B03A0753020}"/>
              </a:ext>
            </a:extLst>
          </p:cNvPr>
          <p:cNvSpPr>
            <a:spLocks noGrp="1"/>
          </p:cNvSpPr>
          <p:nvPr>
            <p:ph type="body" sz="quarter" idx="14"/>
          </p:nvPr>
        </p:nvSpPr>
        <p:spPr>
          <a:xfrm>
            <a:off x="800100" y="3286509"/>
            <a:ext cx="8173212" cy="667576"/>
          </a:xfrm>
        </p:spPr>
        <p:txBody>
          <a:bodyPr/>
          <a:lstStyle/>
          <a:p>
            <a:r>
              <a:rPr lang="en-US" dirty="0"/>
              <a:t>Volunteer Management</a:t>
            </a:r>
          </a:p>
        </p:txBody>
      </p:sp>
    </p:spTree>
    <p:extLst>
      <p:ext uri="{BB962C8B-B14F-4D97-AF65-F5344CB8AC3E}">
        <p14:creationId xmlns:p14="http://schemas.microsoft.com/office/powerpoint/2010/main" val="3684612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6A4A-592F-5020-2BAC-3C99B775BB1E}"/>
              </a:ext>
            </a:extLst>
          </p:cNvPr>
          <p:cNvSpPr>
            <a:spLocks noGrp="1"/>
          </p:cNvSpPr>
          <p:nvPr>
            <p:ph type="title"/>
          </p:nvPr>
        </p:nvSpPr>
        <p:spPr/>
        <p:txBody>
          <a:bodyPr/>
          <a:lstStyle/>
          <a:p>
            <a:r>
              <a:rPr lang="en-US" dirty="0"/>
              <a:t>Slide Title Goes Here</a:t>
            </a:r>
          </a:p>
        </p:txBody>
      </p:sp>
      <p:sp>
        <p:nvSpPr>
          <p:cNvPr id="3" name="Slide Number Placeholder 2">
            <a:extLst>
              <a:ext uri="{FF2B5EF4-FFF2-40B4-BE49-F238E27FC236}">
                <a16:creationId xmlns:a16="http://schemas.microsoft.com/office/drawing/2014/main" id="{8DD906D9-0918-1B0E-B18C-617A4A57DB74}"/>
              </a:ext>
            </a:extLst>
          </p:cNvPr>
          <p:cNvSpPr>
            <a:spLocks noGrp="1"/>
          </p:cNvSpPr>
          <p:nvPr>
            <p:ph type="sldNum" sz="quarter" idx="12"/>
          </p:nvPr>
        </p:nvSpPr>
        <p:spPr>
          <a:xfrm>
            <a:off x="327527" y="6285611"/>
            <a:ext cx="2743200" cy="365125"/>
          </a:xfrm>
        </p:spPr>
        <p:txBody>
          <a:bodyPr/>
          <a:lstStyle/>
          <a:p>
            <a:fld id="{563CF94A-15C5-7D48-8258-13DC9FE3C220}" type="slidenum">
              <a:rPr lang="en-US" smtClean="0"/>
              <a:t>4</a:t>
            </a:fld>
            <a:endParaRPr lang="en-US" dirty="0"/>
          </a:p>
        </p:txBody>
      </p:sp>
      <p:sp>
        <p:nvSpPr>
          <p:cNvPr id="4" name="Text Placeholder 3">
            <a:extLst>
              <a:ext uri="{FF2B5EF4-FFF2-40B4-BE49-F238E27FC236}">
                <a16:creationId xmlns:a16="http://schemas.microsoft.com/office/drawing/2014/main" id="{CC4D5274-A378-9140-4850-8B6C61672D50}"/>
              </a:ext>
            </a:extLst>
          </p:cNvPr>
          <p:cNvSpPr>
            <a:spLocks noGrp="1"/>
          </p:cNvSpPr>
          <p:nvPr>
            <p:ph type="body" sz="quarter" idx="13"/>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 ipsum suspendisse. Donec ultrices tincidunt arcu non sodales neque sodales. Nullam vehicula ipsum a arcu cursus vitae congue mauris. Fusce id velit ut tortor pretium. A lacus vestibulum sed arcu non. Ipsum suspendisse ultrices gravida dictum fusce ut placerat orci nulla. Gravida neque convallis a cras. Dictum fusce ut placerat orci nulla pellentesque dignissim. Fames ac turpis egestas integer eget aliquet nibh praesent. Commodo ullamcorper a lacus vestibulum sed arcu. At tellus at urna condimentum. Odio morbi quis commodo odio aenean sed adipiscing. Massa tincidunt dui ut ornare lectus sit amet est.</a:t>
            </a:r>
            <a:endParaRPr lang="en-US" dirty="0"/>
          </a:p>
        </p:txBody>
      </p:sp>
    </p:spTree>
    <p:extLst>
      <p:ext uri="{BB962C8B-B14F-4D97-AF65-F5344CB8AC3E}">
        <p14:creationId xmlns:p14="http://schemas.microsoft.com/office/powerpoint/2010/main" val="2236511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2F72-F8E8-1CA8-1504-605130EC0173}"/>
              </a:ext>
            </a:extLst>
          </p:cNvPr>
          <p:cNvSpPr>
            <a:spLocks noGrp="1"/>
          </p:cNvSpPr>
          <p:nvPr>
            <p:ph type="title"/>
          </p:nvPr>
        </p:nvSpPr>
        <p:spPr/>
        <p:txBody>
          <a:bodyPr/>
          <a:lstStyle/>
          <a:p>
            <a:r>
              <a:rPr lang="en-US" dirty="0"/>
              <a:t>Slide Title Goes Here</a:t>
            </a:r>
          </a:p>
        </p:txBody>
      </p:sp>
      <p:sp>
        <p:nvSpPr>
          <p:cNvPr id="3" name="Slide Number Placeholder 2">
            <a:extLst>
              <a:ext uri="{FF2B5EF4-FFF2-40B4-BE49-F238E27FC236}">
                <a16:creationId xmlns:a16="http://schemas.microsoft.com/office/drawing/2014/main" id="{3FA223A2-9C5B-7CE4-AA19-3C1A64D7D555}"/>
              </a:ext>
            </a:extLst>
          </p:cNvPr>
          <p:cNvSpPr>
            <a:spLocks noGrp="1"/>
          </p:cNvSpPr>
          <p:nvPr>
            <p:ph type="sldNum" sz="quarter" idx="12"/>
          </p:nvPr>
        </p:nvSpPr>
        <p:spPr>
          <a:xfrm>
            <a:off x="327527" y="6285611"/>
            <a:ext cx="2743200" cy="365125"/>
          </a:xfrm>
        </p:spPr>
        <p:txBody>
          <a:bodyPr/>
          <a:lstStyle/>
          <a:p>
            <a:fld id="{563CF94A-15C5-7D48-8258-13DC9FE3C220}" type="slidenum">
              <a:rPr lang="en-US" smtClean="0"/>
              <a:t>5</a:t>
            </a:fld>
            <a:endParaRPr lang="en-US" dirty="0"/>
          </a:p>
        </p:txBody>
      </p:sp>
      <p:sp>
        <p:nvSpPr>
          <p:cNvPr id="4" name="Text Placeholder 3">
            <a:extLst>
              <a:ext uri="{FF2B5EF4-FFF2-40B4-BE49-F238E27FC236}">
                <a16:creationId xmlns:a16="http://schemas.microsoft.com/office/drawing/2014/main" id="{08580D60-0D06-1456-6113-795F08B515BD}"/>
              </a:ext>
            </a:extLst>
          </p:cNvPr>
          <p:cNvSpPr>
            <a:spLocks noGrp="1"/>
          </p:cNvSpPr>
          <p:nvPr>
            <p:ph type="body" sz="quarter" idx="13"/>
          </p:nvPr>
        </p:nvSpPr>
        <p:spPr/>
        <p:txBody>
          <a:bodyPr>
            <a:noAutofit/>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 ipsum suspendisse. Donec ultrices tincidunt arcu non sodales neque sodales. Nullam vehicula ipsum a arcu cursus vitae congue mauris. Fusce id velit ut tortor pretium. </a:t>
            </a:r>
            <a:endParaRPr lang="en-US" dirty="0"/>
          </a:p>
        </p:txBody>
      </p:sp>
      <p:sp>
        <p:nvSpPr>
          <p:cNvPr id="5" name="Text Placeholder 4">
            <a:extLst>
              <a:ext uri="{FF2B5EF4-FFF2-40B4-BE49-F238E27FC236}">
                <a16:creationId xmlns:a16="http://schemas.microsoft.com/office/drawing/2014/main" id="{F38398A3-6580-2816-8FA9-FA6C7788011A}"/>
              </a:ext>
            </a:extLst>
          </p:cNvPr>
          <p:cNvSpPr>
            <a:spLocks noGrp="1"/>
          </p:cNvSpPr>
          <p:nvPr>
            <p:ph type="body" sz="quarter" idx="14"/>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 ipsum suspendisse. Donec ultrices tincidunt arcu non sodales neque sodales. Nullam vehicula ipsum a arcu cursus vitae congue mauris. Fusce id velit ut tortor pretium. </a:t>
            </a:r>
            <a:endParaRPr lang="en-US" dirty="0"/>
          </a:p>
          <a:p>
            <a:endParaRPr lang="en-US" dirty="0"/>
          </a:p>
        </p:txBody>
      </p:sp>
    </p:spTree>
    <p:extLst>
      <p:ext uri="{BB962C8B-B14F-4D97-AF65-F5344CB8AC3E}">
        <p14:creationId xmlns:p14="http://schemas.microsoft.com/office/powerpoint/2010/main" val="991724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0614-A97B-0440-E96F-6CD8DCB3B9FD}"/>
              </a:ext>
            </a:extLst>
          </p:cNvPr>
          <p:cNvSpPr>
            <a:spLocks noGrp="1"/>
          </p:cNvSpPr>
          <p:nvPr>
            <p:ph type="title"/>
          </p:nvPr>
        </p:nvSpPr>
        <p:spPr/>
        <p:txBody>
          <a:bodyPr/>
          <a:lstStyle/>
          <a:p>
            <a:r>
              <a:rPr lang="en-US" dirty="0"/>
              <a:t>Slide Title Goes Here</a:t>
            </a:r>
          </a:p>
        </p:txBody>
      </p:sp>
      <p:sp>
        <p:nvSpPr>
          <p:cNvPr id="3" name="Slide Number Placeholder 2">
            <a:extLst>
              <a:ext uri="{FF2B5EF4-FFF2-40B4-BE49-F238E27FC236}">
                <a16:creationId xmlns:a16="http://schemas.microsoft.com/office/drawing/2014/main" id="{DDB4A7C4-330B-7EB2-E585-AC54B3D80F30}"/>
              </a:ext>
            </a:extLst>
          </p:cNvPr>
          <p:cNvSpPr>
            <a:spLocks noGrp="1"/>
          </p:cNvSpPr>
          <p:nvPr>
            <p:ph type="sldNum" sz="quarter" idx="12"/>
          </p:nvPr>
        </p:nvSpPr>
        <p:spPr>
          <a:xfrm>
            <a:off x="327527" y="6285611"/>
            <a:ext cx="2743200" cy="365125"/>
          </a:xfrm>
        </p:spPr>
        <p:txBody>
          <a:bodyPr/>
          <a:lstStyle/>
          <a:p>
            <a:fld id="{563CF94A-15C5-7D48-8258-13DC9FE3C220}" type="slidenum">
              <a:rPr lang="en-US" smtClean="0"/>
              <a:t>6</a:t>
            </a:fld>
            <a:endParaRPr lang="en-US" dirty="0"/>
          </a:p>
        </p:txBody>
      </p:sp>
      <p:sp>
        <p:nvSpPr>
          <p:cNvPr id="4" name="Text Placeholder 3">
            <a:extLst>
              <a:ext uri="{FF2B5EF4-FFF2-40B4-BE49-F238E27FC236}">
                <a16:creationId xmlns:a16="http://schemas.microsoft.com/office/drawing/2014/main" id="{0F800252-6925-FAFB-F250-607B8E5E3BC0}"/>
              </a:ext>
            </a:extLst>
          </p:cNvPr>
          <p:cNvSpPr>
            <a:spLocks noGrp="1"/>
          </p:cNvSpPr>
          <p:nvPr>
            <p:ph type="body" sz="quarter" idx="13"/>
          </p:nvPr>
        </p:nvSpPr>
        <p:spPr/>
        <p:txBody>
          <a:bodyPr>
            <a:normAutofit/>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
        <p:nvSpPr>
          <p:cNvPr id="5" name="Text Placeholder 4">
            <a:extLst>
              <a:ext uri="{FF2B5EF4-FFF2-40B4-BE49-F238E27FC236}">
                <a16:creationId xmlns:a16="http://schemas.microsoft.com/office/drawing/2014/main" id="{9C6CB6BC-D136-8DAA-4770-93FBF70E553B}"/>
              </a:ext>
            </a:extLst>
          </p:cNvPr>
          <p:cNvSpPr>
            <a:spLocks noGrp="1"/>
          </p:cNvSpPr>
          <p:nvPr>
            <p:ph type="body" sz="quarter" idx="14"/>
          </p:nvPr>
        </p:nvSpPr>
        <p:spPr/>
        <p:txBody>
          <a:bodyPr>
            <a:normAutofit/>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
        <p:nvSpPr>
          <p:cNvPr id="6" name="Text Placeholder 5">
            <a:extLst>
              <a:ext uri="{FF2B5EF4-FFF2-40B4-BE49-F238E27FC236}">
                <a16:creationId xmlns:a16="http://schemas.microsoft.com/office/drawing/2014/main" id="{2F394BEF-1B88-36D2-AE9F-734091A3F409}"/>
              </a:ext>
            </a:extLst>
          </p:cNvPr>
          <p:cNvSpPr>
            <a:spLocks noGrp="1"/>
          </p:cNvSpPr>
          <p:nvPr>
            <p:ph type="body" sz="quarter" idx="15"/>
          </p:nvPr>
        </p:nvSpPr>
        <p:spPr/>
        <p:txBody>
          <a:bodyPr>
            <a:noAutofit/>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p:txBody>
      </p:sp>
    </p:spTree>
    <p:extLst>
      <p:ext uri="{BB962C8B-B14F-4D97-AF65-F5344CB8AC3E}">
        <p14:creationId xmlns:p14="http://schemas.microsoft.com/office/powerpoint/2010/main" val="1510891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56BE-3AF7-E15A-7562-E0FAEEDE9D98}"/>
              </a:ext>
            </a:extLst>
          </p:cNvPr>
          <p:cNvSpPr>
            <a:spLocks noGrp="1"/>
          </p:cNvSpPr>
          <p:nvPr>
            <p:ph type="title"/>
          </p:nvPr>
        </p:nvSpPr>
        <p:spPr/>
        <p:txBody>
          <a:bodyPr/>
          <a:lstStyle/>
          <a:p>
            <a:r>
              <a:rPr lang="en-US" dirty="0"/>
              <a:t>Slide Title Goes </a:t>
            </a:r>
          </a:p>
        </p:txBody>
      </p:sp>
      <p:sp>
        <p:nvSpPr>
          <p:cNvPr id="3" name="Slide Number Placeholder 2">
            <a:extLst>
              <a:ext uri="{FF2B5EF4-FFF2-40B4-BE49-F238E27FC236}">
                <a16:creationId xmlns:a16="http://schemas.microsoft.com/office/drawing/2014/main" id="{F5DB7365-63C0-8C8D-885A-87764CF1372F}"/>
              </a:ext>
            </a:extLst>
          </p:cNvPr>
          <p:cNvSpPr>
            <a:spLocks noGrp="1"/>
          </p:cNvSpPr>
          <p:nvPr>
            <p:ph type="sldNum" sz="quarter" idx="12"/>
          </p:nvPr>
        </p:nvSpPr>
        <p:spPr>
          <a:xfrm>
            <a:off x="327527" y="6285611"/>
            <a:ext cx="2743200" cy="365125"/>
          </a:xfrm>
        </p:spPr>
        <p:txBody>
          <a:bodyPr/>
          <a:lstStyle/>
          <a:p>
            <a:fld id="{563CF94A-15C5-7D48-8258-13DC9FE3C220}" type="slidenum">
              <a:rPr lang="en-US" smtClean="0"/>
              <a:t>7</a:t>
            </a:fld>
            <a:endParaRPr lang="en-US" dirty="0"/>
          </a:p>
        </p:txBody>
      </p:sp>
      <p:sp>
        <p:nvSpPr>
          <p:cNvPr id="4" name="Text Placeholder 3">
            <a:extLst>
              <a:ext uri="{FF2B5EF4-FFF2-40B4-BE49-F238E27FC236}">
                <a16:creationId xmlns:a16="http://schemas.microsoft.com/office/drawing/2014/main" id="{D835A65A-27F4-73E0-6A0A-6E13E65D6531}"/>
              </a:ext>
            </a:extLst>
          </p:cNvPr>
          <p:cNvSpPr>
            <a:spLocks noGrp="1"/>
          </p:cNvSpPr>
          <p:nvPr>
            <p:ph type="body" sz="quarter" idx="13"/>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
        <p:nvSpPr>
          <p:cNvPr id="5" name="Text Placeholder 4">
            <a:extLst>
              <a:ext uri="{FF2B5EF4-FFF2-40B4-BE49-F238E27FC236}">
                <a16:creationId xmlns:a16="http://schemas.microsoft.com/office/drawing/2014/main" id="{ACCF3D02-FFBA-8450-BC8E-C29D557593E6}"/>
              </a:ext>
            </a:extLst>
          </p:cNvPr>
          <p:cNvSpPr>
            <a:spLocks noGrp="1"/>
          </p:cNvSpPr>
          <p:nvPr>
            <p:ph type="body" sz="quarter" idx="14"/>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
        <p:nvSpPr>
          <p:cNvPr id="6" name="Text Placeholder 5">
            <a:extLst>
              <a:ext uri="{FF2B5EF4-FFF2-40B4-BE49-F238E27FC236}">
                <a16:creationId xmlns:a16="http://schemas.microsoft.com/office/drawing/2014/main" id="{99E16A09-F5DA-93A7-A45C-4FE729B06142}"/>
              </a:ext>
            </a:extLst>
          </p:cNvPr>
          <p:cNvSpPr>
            <a:spLocks noGrp="1"/>
          </p:cNvSpPr>
          <p:nvPr>
            <p:ph type="body" sz="quarter" idx="15"/>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
        <p:nvSpPr>
          <p:cNvPr id="7" name="Text Placeholder 6">
            <a:extLst>
              <a:ext uri="{FF2B5EF4-FFF2-40B4-BE49-F238E27FC236}">
                <a16:creationId xmlns:a16="http://schemas.microsoft.com/office/drawing/2014/main" id="{CF1C9D41-5E16-C5A5-4BC8-0C76F0E08182}"/>
              </a:ext>
            </a:extLst>
          </p:cNvPr>
          <p:cNvSpPr>
            <a:spLocks noGrp="1"/>
          </p:cNvSpPr>
          <p:nvPr>
            <p:ph type="body" sz="quarter" idx="16"/>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Tree>
    <p:extLst>
      <p:ext uri="{BB962C8B-B14F-4D97-AF65-F5344CB8AC3E}">
        <p14:creationId xmlns:p14="http://schemas.microsoft.com/office/powerpoint/2010/main" val="2013096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CA173C-C3BA-DA4A-9883-90C78A7B8C73}"/>
              </a:ext>
            </a:extLst>
          </p:cNvPr>
          <p:cNvSpPr>
            <a:spLocks noGrp="1"/>
          </p:cNvSpPr>
          <p:nvPr>
            <p:ph type="sldNum" sz="quarter" idx="12"/>
          </p:nvPr>
        </p:nvSpPr>
        <p:spPr/>
        <p:txBody>
          <a:bodyPr/>
          <a:lstStyle/>
          <a:p>
            <a:fld id="{563CF94A-15C5-7D48-8258-13DC9FE3C220}" type="slidenum">
              <a:rPr lang="en-US" smtClean="0"/>
              <a:t>8</a:t>
            </a:fld>
            <a:endParaRPr lang="en-US" dirty="0"/>
          </a:p>
        </p:txBody>
      </p:sp>
      <p:sp>
        <p:nvSpPr>
          <p:cNvPr id="3" name="Text Placeholder 2">
            <a:extLst>
              <a:ext uri="{FF2B5EF4-FFF2-40B4-BE49-F238E27FC236}">
                <a16:creationId xmlns:a16="http://schemas.microsoft.com/office/drawing/2014/main" id="{1CE0833E-D3F8-9518-EE24-728E0C597386}"/>
              </a:ext>
            </a:extLst>
          </p:cNvPr>
          <p:cNvSpPr>
            <a:spLocks noGrp="1"/>
          </p:cNvSpPr>
          <p:nvPr>
            <p:ph type="body" sz="quarter" idx="13"/>
          </p:nvPr>
        </p:nvSpPr>
        <p:spPr/>
        <p:txBody>
          <a:bodyPr>
            <a:normAutofit lnSpcReduction="10000"/>
          </a:bodyPr>
          <a:lstStyle/>
          <a:p>
            <a:pPr marL="0" indent="0">
              <a:buNone/>
            </a:pPr>
            <a:r>
              <a:rPr lang="en-US" dirty="0"/>
              <a:t>Slide Title Goes Here</a:t>
            </a:r>
          </a:p>
        </p:txBody>
      </p:sp>
      <p:sp>
        <p:nvSpPr>
          <p:cNvPr id="4" name="Text Placeholder 3">
            <a:extLst>
              <a:ext uri="{FF2B5EF4-FFF2-40B4-BE49-F238E27FC236}">
                <a16:creationId xmlns:a16="http://schemas.microsoft.com/office/drawing/2014/main" id="{E2E881CA-C49B-9E75-C152-D26C47C477D3}"/>
              </a:ext>
            </a:extLst>
          </p:cNvPr>
          <p:cNvSpPr>
            <a:spLocks noGrp="1"/>
          </p:cNvSpPr>
          <p:nvPr>
            <p:ph type="body" sz="quarter" idx="14"/>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graphicFrame>
        <p:nvGraphicFramePr>
          <p:cNvPr id="6" name="Chart Placeholder 5">
            <a:extLst>
              <a:ext uri="{FF2B5EF4-FFF2-40B4-BE49-F238E27FC236}">
                <a16:creationId xmlns:a16="http://schemas.microsoft.com/office/drawing/2014/main" id="{D58AA8E2-1767-378B-3F0D-DB12402A6AAC}"/>
              </a:ext>
            </a:extLst>
          </p:cNvPr>
          <p:cNvGraphicFramePr>
            <a:graphicFrameLocks noGrp="1"/>
          </p:cNvGraphicFramePr>
          <p:nvPr>
            <p:ph type="chart" sz="quarter" idx="15"/>
            <p:extLst>
              <p:ext uri="{D42A27DB-BD31-4B8C-83A1-F6EECF244321}">
                <p14:modId xmlns:p14="http://schemas.microsoft.com/office/powerpoint/2010/main" val="2215642620"/>
              </p:ext>
            </p:extLst>
          </p:nvPr>
        </p:nvGraphicFramePr>
        <p:xfrm>
          <a:off x="6911975" y="879565"/>
          <a:ext cx="4713288" cy="5246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780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1A7730-270D-E121-C041-EB1B991B54EB}"/>
              </a:ext>
            </a:extLst>
          </p:cNvPr>
          <p:cNvSpPr>
            <a:spLocks noGrp="1"/>
          </p:cNvSpPr>
          <p:nvPr>
            <p:ph type="body" sz="quarter" idx="14"/>
          </p:nvPr>
        </p:nvSpPr>
        <p:spPr/>
        <p:txBody>
          <a:bodyPr/>
          <a:lstStyle/>
          <a:p>
            <a:r>
              <a:rPr lang="en-US" b="0" i="0" dirty="0">
                <a:effectLst/>
              </a:rPr>
              <a:t>Lorem ipsum dolor sit amet, consectetur adipiscing elit, sed do eiusmod tempor incididunt ut labore et dolore magna aliqua. Fermentum leo vel orci porta non pulvinar. Vitae congue mauris rhoncus aenean vel. Imperdiet nulla malesuada pellentesque elit eget gravida cum sociis. Felis bibendum ut tristique et egestas quis</a:t>
            </a:r>
            <a:endParaRPr lang="en-US" dirty="0"/>
          </a:p>
          <a:p>
            <a:endParaRPr lang="en-US" dirty="0"/>
          </a:p>
        </p:txBody>
      </p:sp>
      <p:sp>
        <p:nvSpPr>
          <p:cNvPr id="4" name="Slide Number Placeholder 3">
            <a:extLst>
              <a:ext uri="{FF2B5EF4-FFF2-40B4-BE49-F238E27FC236}">
                <a16:creationId xmlns:a16="http://schemas.microsoft.com/office/drawing/2014/main" id="{8F5F7196-8C39-264C-5B93-AB43463613DF}"/>
              </a:ext>
            </a:extLst>
          </p:cNvPr>
          <p:cNvSpPr>
            <a:spLocks noGrp="1"/>
          </p:cNvSpPr>
          <p:nvPr>
            <p:ph type="sldNum" sz="quarter" idx="12"/>
          </p:nvPr>
        </p:nvSpPr>
        <p:spPr/>
        <p:txBody>
          <a:bodyPr/>
          <a:lstStyle/>
          <a:p>
            <a:fld id="{563CF94A-15C5-7D48-8258-13DC9FE3C220}" type="slidenum">
              <a:rPr lang="en-US" smtClean="0"/>
              <a:pPr/>
              <a:t>9</a:t>
            </a:fld>
            <a:endParaRPr lang="en-US" dirty="0"/>
          </a:p>
        </p:txBody>
      </p:sp>
      <p:sp>
        <p:nvSpPr>
          <p:cNvPr id="5" name="Text Placeholder 4">
            <a:extLst>
              <a:ext uri="{FF2B5EF4-FFF2-40B4-BE49-F238E27FC236}">
                <a16:creationId xmlns:a16="http://schemas.microsoft.com/office/drawing/2014/main" id="{7B51ADF9-2B12-EE9C-2012-18E9A2ADB611}"/>
              </a:ext>
            </a:extLst>
          </p:cNvPr>
          <p:cNvSpPr>
            <a:spLocks noGrp="1"/>
          </p:cNvSpPr>
          <p:nvPr>
            <p:ph type="body" sz="quarter" idx="13"/>
          </p:nvPr>
        </p:nvSpPr>
        <p:spPr>
          <a:xfrm>
            <a:off x="800100" y="630147"/>
            <a:ext cx="4819650" cy="539927"/>
          </a:xfrm>
        </p:spPr>
        <p:txBody>
          <a:bodyPr/>
          <a:lstStyle/>
          <a:p>
            <a:r>
              <a:rPr lang="en-US" dirty="0"/>
              <a:t>Slide Title Goes Here</a:t>
            </a:r>
          </a:p>
        </p:txBody>
      </p:sp>
      <p:graphicFrame>
        <p:nvGraphicFramePr>
          <p:cNvPr id="6" name="Chart Placeholder 5">
            <a:extLst>
              <a:ext uri="{FF2B5EF4-FFF2-40B4-BE49-F238E27FC236}">
                <a16:creationId xmlns:a16="http://schemas.microsoft.com/office/drawing/2014/main" id="{F972A652-5D7C-F360-070A-CB3F581F44CB}"/>
              </a:ext>
            </a:extLst>
          </p:cNvPr>
          <p:cNvGraphicFramePr>
            <a:graphicFrameLocks noGrp="1"/>
          </p:cNvGraphicFramePr>
          <p:nvPr>
            <p:ph type="chart" sz="quarter" idx="15"/>
            <p:extLst>
              <p:ext uri="{D42A27DB-BD31-4B8C-83A1-F6EECF244321}">
                <p14:modId xmlns:p14="http://schemas.microsoft.com/office/powerpoint/2010/main" val="1967781315"/>
              </p:ext>
            </p:extLst>
          </p:nvPr>
        </p:nvGraphicFramePr>
        <p:xfrm>
          <a:off x="6911975" y="879565"/>
          <a:ext cx="4713288" cy="5246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86822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standing in a grassy area with several dogs&#10;&#10;AI-generated content may be incorrect.">
            <a:extLst>
              <a:ext uri="{FF2B5EF4-FFF2-40B4-BE49-F238E27FC236}">
                <a16:creationId xmlns:a16="http://schemas.microsoft.com/office/drawing/2014/main" id="{8D1BAB12-68CF-9BC9-0290-EBCC4B11C2B8}"/>
              </a:ext>
            </a:extLst>
          </p:cNvPr>
          <p:cNvPicPr>
            <a:picLocks noGrp="1" noChangeAspect="1"/>
          </p:cNvPicPr>
          <p:nvPr>
            <p:ph type="pic" sz="quarter" idx="10"/>
          </p:nvPr>
        </p:nvPicPr>
        <p:blipFill>
          <a:blip r:embed="rId2"/>
          <a:srcRect l="22524" r="25354"/>
          <a:stretch/>
        </p:blipFill>
        <p:spPr>
          <a:xfrm>
            <a:off x="6830290" y="0"/>
            <a:ext cx="5361709" cy="6858000"/>
          </a:xfrm>
        </p:spPr>
      </p:pic>
      <p:sp>
        <p:nvSpPr>
          <p:cNvPr id="3" name="Text Placeholder 2">
            <a:extLst>
              <a:ext uri="{FF2B5EF4-FFF2-40B4-BE49-F238E27FC236}">
                <a16:creationId xmlns:a16="http://schemas.microsoft.com/office/drawing/2014/main" id="{302FD8B0-EE7F-CBE9-B93B-0447EF5834F8}"/>
              </a:ext>
            </a:extLst>
          </p:cNvPr>
          <p:cNvSpPr>
            <a:spLocks noGrp="1"/>
          </p:cNvSpPr>
          <p:nvPr>
            <p:ph type="body" sz="quarter" idx="11"/>
          </p:nvPr>
        </p:nvSpPr>
        <p:spPr>
          <a:xfrm>
            <a:off x="800100" y="1418504"/>
            <a:ext cx="4805363" cy="1352405"/>
          </a:xfrm>
        </p:spPr>
        <p:txBody>
          <a:bodyPr>
            <a:normAutofit lnSpcReduction="10000"/>
          </a:bodyPr>
          <a:lstStyle/>
          <a:p>
            <a:r>
              <a:rPr lang="en-US" sz="4800" dirty="0">
                <a:solidFill>
                  <a:schemeClr val="tx1"/>
                </a:solidFill>
              </a:rPr>
              <a:t>Improvement of at least</a:t>
            </a:r>
            <a:endParaRPr lang="en-US" dirty="0">
              <a:solidFill>
                <a:schemeClr val="tx1"/>
              </a:solidFill>
            </a:endParaRPr>
          </a:p>
        </p:txBody>
      </p:sp>
      <p:sp>
        <p:nvSpPr>
          <p:cNvPr id="5" name="TextBox 4">
            <a:extLst>
              <a:ext uri="{FF2B5EF4-FFF2-40B4-BE49-F238E27FC236}">
                <a16:creationId xmlns:a16="http://schemas.microsoft.com/office/drawing/2014/main" id="{4DA620C6-A740-9AF7-3E87-85B9D07CABDA}"/>
              </a:ext>
            </a:extLst>
          </p:cNvPr>
          <p:cNvSpPr txBox="1"/>
          <p:nvPr/>
        </p:nvSpPr>
        <p:spPr>
          <a:xfrm>
            <a:off x="526472" y="2506762"/>
            <a:ext cx="5902038" cy="3770263"/>
          </a:xfrm>
          <a:prstGeom prst="rect">
            <a:avLst/>
          </a:prstGeom>
          <a:noFill/>
        </p:spPr>
        <p:txBody>
          <a:bodyPr wrap="square">
            <a:spAutoFit/>
          </a:bodyPr>
          <a:lstStyle/>
          <a:p>
            <a:r>
              <a:rPr lang="en-US" sz="23900" b="1" dirty="0">
                <a:solidFill>
                  <a:schemeClr val="bg1"/>
                </a:solidFill>
                <a:latin typeface="Parkinsans" pitchFamily="2" charset="0"/>
              </a:rPr>
              <a:t>50</a:t>
            </a:r>
            <a:r>
              <a:rPr lang="en-US" sz="23900" b="1" baseline="30000" dirty="0">
                <a:solidFill>
                  <a:schemeClr val="bg1"/>
                </a:solidFill>
                <a:latin typeface="Parkinsans" pitchFamily="2" charset="0"/>
              </a:rPr>
              <a:t>%</a:t>
            </a:r>
          </a:p>
        </p:txBody>
      </p:sp>
      <p:sp>
        <p:nvSpPr>
          <p:cNvPr id="2" name="Slide Number Placeholder 3">
            <a:extLst>
              <a:ext uri="{FF2B5EF4-FFF2-40B4-BE49-F238E27FC236}">
                <a16:creationId xmlns:a16="http://schemas.microsoft.com/office/drawing/2014/main" id="{8A16ACBE-D328-F172-1509-344171F11796}"/>
              </a:ext>
            </a:extLst>
          </p:cNvPr>
          <p:cNvSpPr>
            <a:spLocks noGrp="1"/>
          </p:cNvSpPr>
          <p:nvPr>
            <p:ph type="sldNum" sz="quarter" idx="12"/>
          </p:nvPr>
        </p:nvSpPr>
        <p:spPr>
          <a:xfrm>
            <a:off x="318021" y="6285611"/>
            <a:ext cx="2743200" cy="365125"/>
          </a:xfrm>
        </p:spPr>
        <p:txBody>
          <a:bodyPr/>
          <a:lstStyle/>
          <a:p>
            <a:fld id="{563CF94A-15C5-7D48-8258-13DC9FE3C220}" type="slidenum">
              <a:rPr lang="en-US" smtClean="0"/>
              <a:pPr/>
              <a:t>10</a:t>
            </a:fld>
            <a:endParaRPr lang="en-US" dirty="0"/>
          </a:p>
        </p:txBody>
      </p:sp>
    </p:spTree>
    <p:extLst>
      <p:ext uri="{BB962C8B-B14F-4D97-AF65-F5344CB8AC3E}">
        <p14:creationId xmlns:p14="http://schemas.microsoft.com/office/powerpoint/2010/main" val="1298395800"/>
      </p:ext>
    </p:extLst>
  </p:cSld>
  <p:clrMapOvr>
    <a:masterClrMapping/>
  </p:clrMapOvr>
</p:sld>
</file>

<file path=ppt/theme/theme1.xml><?xml version="1.0" encoding="utf-8"?>
<a:theme xmlns:a="http://schemas.openxmlformats.org/drawingml/2006/main" name="Office Theme">
  <a:themeElements>
    <a:clrScheme name="Better Impact">
      <a:dk1>
        <a:srgbClr val="153230"/>
      </a:dk1>
      <a:lt1>
        <a:srgbClr val="FFF9F0"/>
      </a:lt1>
      <a:dk2>
        <a:srgbClr val="88BFCA"/>
      </a:dk2>
      <a:lt2>
        <a:srgbClr val="FFF9F0"/>
      </a:lt2>
      <a:accent1>
        <a:srgbClr val="C9EEF2"/>
      </a:accent1>
      <a:accent2>
        <a:srgbClr val="FFBA10"/>
      </a:accent2>
      <a:accent3>
        <a:srgbClr val="BF003F"/>
      </a:accent3>
      <a:accent4>
        <a:srgbClr val="808080"/>
      </a:accent4>
      <a:accent5>
        <a:srgbClr val="5F5F5F"/>
      </a:accent5>
      <a:accent6>
        <a:srgbClr val="4D4D4D"/>
      </a:accent6>
      <a:hlink>
        <a:srgbClr val="87C0CB"/>
      </a:hlink>
      <a:folHlink>
        <a:srgbClr val="FEBA0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TotalTime>
  <Words>897</Words>
  <Application>Microsoft Macintosh PowerPoint</Application>
  <PresentationFormat>Widescreen</PresentationFormat>
  <Paragraphs>37</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Arial</vt:lpstr>
      <vt:lpstr>Calibri</vt:lpstr>
      <vt:lpstr>DM Sans 14pt</vt:lpstr>
      <vt:lpstr>Parkinsans</vt:lpstr>
      <vt:lpstr>Parkinsans SemiBold</vt:lpstr>
      <vt:lpstr>Office Theme</vt:lpstr>
      <vt:lpstr>PowerPoint Presentation</vt:lpstr>
      <vt:lpstr>1. Volunteer Impact 2. Donor Impact 3. Client Impact 4. Member Impact 5. About Us 6. Resources</vt:lpstr>
      <vt:lpstr>PowerPoint Presentation</vt:lpstr>
      <vt:lpstr>Slide Title Goes Here</vt:lpstr>
      <vt:lpstr>Slide Title Goes Here</vt:lpstr>
      <vt:lpstr>Slide Title Goes Here</vt:lpstr>
      <vt:lpstr>Slide Title Goes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Beccah Peper</dc:creator>
  <cp:lastModifiedBy>Beccah Peper</cp:lastModifiedBy>
  <cp:revision>16</cp:revision>
  <dcterms:created xsi:type="dcterms:W3CDTF">2024-03-08T19:05:23Z</dcterms:created>
  <dcterms:modified xsi:type="dcterms:W3CDTF">2025-02-11T20:25:14Z</dcterms:modified>
</cp:coreProperties>
</file>